
<file path=[Content_Types].xml><?xml version="1.0" encoding="utf-8"?>
<Types xmlns="http://schemas.openxmlformats.org/package/2006/content-types">
  <Default Extension="fntdata" ContentType="application/x-fontdata"/>
  <Default Extension="jfif" ContentType="image/jpeg"/>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2"/>
  </p:notesMasterIdLst>
  <p:sldIdLst>
    <p:sldId id="256" r:id="rId2"/>
    <p:sldId id="260" r:id="rId3"/>
    <p:sldId id="259" r:id="rId4"/>
    <p:sldId id="258" r:id="rId5"/>
    <p:sldId id="257" r:id="rId6"/>
    <p:sldId id="262" r:id="rId7"/>
    <p:sldId id="264" r:id="rId8"/>
    <p:sldId id="272" r:id="rId9"/>
    <p:sldId id="273" r:id="rId10"/>
    <p:sldId id="281" r:id="rId11"/>
    <p:sldId id="266" r:id="rId12"/>
    <p:sldId id="311" r:id="rId13"/>
    <p:sldId id="312" r:id="rId14"/>
    <p:sldId id="286" r:id="rId15"/>
    <p:sldId id="287" r:id="rId16"/>
    <p:sldId id="288" r:id="rId17"/>
    <p:sldId id="265" r:id="rId18"/>
    <p:sldId id="283" r:id="rId19"/>
    <p:sldId id="313" r:id="rId20"/>
    <p:sldId id="267" r:id="rId21"/>
  </p:sldIdLst>
  <p:sldSz cx="9144000" cy="5143500" type="screen16x9"/>
  <p:notesSz cx="6858000" cy="9144000"/>
  <p:embeddedFontLst>
    <p:embeddedFont>
      <p:font typeface="Nanum Gothic" panose="020B0604020202020204" charset="-127"/>
      <p:regular r:id="rId23"/>
      <p:bold r:id="rId24"/>
    </p:embeddedFont>
    <p:embeddedFont>
      <p:font typeface="Anton" panose="020B0604020202020204" charset="0"/>
      <p:regular r:id="rId25"/>
    </p:embeddedFont>
    <p:embeddedFont>
      <p:font typeface="Comfortaa" panose="020B0604020202020204" charset="0"/>
      <p:regular r:id="rId26"/>
      <p:bold r:id="rId27"/>
    </p:embeddedFont>
    <p:embeddedFont>
      <p:font typeface="Courier Prime" panose="020B0604020202020204" charset="0"/>
      <p:regular r:id="rId28"/>
      <p:bold r:id="rId29"/>
      <p:italic r:id="rId30"/>
      <p:boldItalic r:id="rId31"/>
    </p:embeddedFont>
    <p:embeddedFont>
      <p:font typeface="Merriweather" panose="020B060402020202020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EDCB163-9DE4-421D-A69E-37B2CB53F119}">
  <a:tblStyle styleId="{1EDCB163-9DE4-421D-A69E-37B2CB53F11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D41CDD8-B719-49D9-8CDF-1A2F13ED8C5F}"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91" autoAdjust="0"/>
    <p:restoredTop sz="94660"/>
  </p:normalViewPr>
  <p:slideViewPr>
    <p:cSldViewPr snapToGrid="0">
      <p:cViewPr>
        <p:scale>
          <a:sx n="100" d="100"/>
          <a:sy n="100" d="100"/>
        </p:scale>
        <p:origin x="570" y="-2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eg>
</file>

<file path=ppt/media/image18.png>
</file>

<file path=ppt/media/image2.jpg>
</file>

<file path=ppt/media/image3.jpg>
</file>

<file path=ppt/media/image4.jpg>
</file>

<file path=ppt/media/image5.jfif>
</file>

<file path=ppt/media/image6.jpg>
</file>

<file path=ppt/media/image7.jpg>
</file>

<file path=ppt/media/image8.jp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d09349f279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d09349f279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cf790c31f2_0_154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cf790c31f2_0_15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d09349f279_0_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d09349f279_0_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d0b6129b2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d0b6129b2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d0b6129b28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d0b6129b28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cf790c31f2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cf790c31f2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gd09349f279_0_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1" name="Google Shape;691;gd09349f279_0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d09349f279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d09349f279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cf790c31f2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cf790c31f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cc4c664f3e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cc4c664f3e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cc4c664f3e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cc4c664f3e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cc4c664f3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cc4c664f3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cc4c664f3e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cc4c664f3e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cf790c31f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cf790c31f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cf790c31f2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cf790c31f2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cf790c31f2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cf790c31f2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13225" y="768000"/>
            <a:ext cx="7717500" cy="26946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ctr">
              <a:spcBef>
                <a:spcPts val="0"/>
              </a:spcBef>
              <a:spcAft>
                <a:spcPts val="0"/>
              </a:spcAft>
              <a:buSzPts val="5200"/>
              <a:buNone/>
              <a:defRPr sz="4700" b="1">
                <a:latin typeface="Courier Prime"/>
                <a:ea typeface="Courier Prime"/>
                <a:cs typeface="Courier Prime"/>
                <a:sym typeface="Courier Prim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3225" y="3900925"/>
            <a:ext cx="7717500" cy="487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1400">
                <a:solidFill>
                  <a:srgbClr val="000000"/>
                </a:solidFill>
                <a:latin typeface="Comfortaa"/>
                <a:ea typeface="Comfortaa"/>
                <a:cs typeface="Comfortaa"/>
                <a:sym typeface="Comfortaa"/>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p:nvPr/>
        </p:nvSpPr>
        <p:spPr>
          <a:xfrm>
            <a:off x="-357575" y="4032250"/>
            <a:ext cx="1803900" cy="18039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553475" y="-1116450"/>
            <a:ext cx="1803900" cy="18039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7668682" y="4064494"/>
            <a:ext cx="1692593" cy="1495524"/>
            <a:chOff x="7668682" y="4064494"/>
            <a:chExt cx="1692593" cy="1495524"/>
          </a:xfrm>
        </p:grpSpPr>
        <p:sp>
          <p:nvSpPr>
            <p:cNvPr id="15" name="Google Shape;15;p2"/>
            <p:cNvSpPr/>
            <p:nvPr/>
          </p:nvSpPr>
          <p:spPr>
            <a:xfrm>
              <a:off x="8357375" y="4138125"/>
              <a:ext cx="1000800" cy="1000800"/>
            </a:xfrm>
            <a:prstGeom prst="ellipse">
              <a:avLst/>
            </a:prstGeom>
            <a:solidFill>
              <a:srgbClr val="FFFFFF">
                <a:alpha val="37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7685495">
              <a:off x="8236900" y="3954921"/>
              <a:ext cx="556157" cy="1714669"/>
            </a:xfrm>
            <a:custGeom>
              <a:avLst/>
              <a:gdLst/>
              <a:ahLst/>
              <a:cxnLst/>
              <a:rect l="l" t="t" r="r" b="b"/>
              <a:pathLst>
                <a:path w="22247" h="68589" extrusionOk="0">
                  <a:moveTo>
                    <a:pt x="7197" y="36579"/>
                  </a:moveTo>
                  <a:cubicBezTo>
                    <a:pt x="8542" y="36579"/>
                    <a:pt x="9904" y="36969"/>
                    <a:pt x="11056" y="37585"/>
                  </a:cubicBezTo>
                  <a:cubicBezTo>
                    <a:pt x="11922" y="38017"/>
                    <a:pt x="12674" y="38588"/>
                    <a:pt x="13357" y="39226"/>
                  </a:cubicBezTo>
                  <a:cubicBezTo>
                    <a:pt x="11679" y="41671"/>
                    <a:pt x="9211" y="44175"/>
                    <a:pt x="6411" y="44175"/>
                  </a:cubicBezTo>
                  <a:cubicBezTo>
                    <a:pt x="5713" y="44175"/>
                    <a:pt x="4995" y="44019"/>
                    <a:pt x="4264" y="43669"/>
                  </a:cubicBezTo>
                  <a:cubicBezTo>
                    <a:pt x="1460" y="42302"/>
                    <a:pt x="1711" y="38770"/>
                    <a:pt x="4332" y="37287"/>
                  </a:cubicBezTo>
                  <a:cubicBezTo>
                    <a:pt x="5215" y="36793"/>
                    <a:pt x="6201" y="36579"/>
                    <a:pt x="7197" y="36579"/>
                  </a:cubicBezTo>
                  <a:close/>
                  <a:moveTo>
                    <a:pt x="15743" y="1"/>
                  </a:moveTo>
                  <a:cubicBezTo>
                    <a:pt x="15000" y="1"/>
                    <a:pt x="14275" y="747"/>
                    <a:pt x="14816" y="1527"/>
                  </a:cubicBezTo>
                  <a:cubicBezTo>
                    <a:pt x="19763" y="8660"/>
                    <a:pt x="19466" y="17801"/>
                    <a:pt x="18053" y="26028"/>
                  </a:cubicBezTo>
                  <a:cubicBezTo>
                    <a:pt x="17393" y="29881"/>
                    <a:pt x="16435" y="33777"/>
                    <a:pt x="14566" y="37242"/>
                  </a:cubicBezTo>
                  <a:cubicBezTo>
                    <a:pt x="14521" y="37333"/>
                    <a:pt x="14451" y="37424"/>
                    <a:pt x="14406" y="37515"/>
                  </a:cubicBezTo>
                  <a:cubicBezTo>
                    <a:pt x="12563" y="35738"/>
                    <a:pt x="10196" y="34584"/>
                    <a:pt x="7306" y="34584"/>
                  </a:cubicBezTo>
                  <a:cubicBezTo>
                    <a:pt x="7122" y="34584"/>
                    <a:pt x="6936" y="34588"/>
                    <a:pt x="6748" y="34598"/>
                  </a:cubicBezTo>
                  <a:cubicBezTo>
                    <a:pt x="3352" y="34758"/>
                    <a:pt x="1" y="37220"/>
                    <a:pt x="138" y="40889"/>
                  </a:cubicBezTo>
                  <a:cubicBezTo>
                    <a:pt x="253" y="43943"/>
                    <a:pt x="3170" y="46018"/>
                    <a:pt x="6042" y="46131"/>
                  </a:cubicBezTo>
                  <a:cubicBezTo>
                    <a:pt x="6168" y="46136"/>
                    <a:pt x="6293" y="46139"/>
                    <a:pt x="6417" y="46139"/>
                  </a:cubicBezTo>
                  <a:cubicBezTo>
                    <a:pt x="9992" y="46139"/>
                    <a:pt x="12724" y="43929"/>
                    <a:pt x="14794" y="40912"/>
                  </a:cubicBezTo>
                  <a:cubicBezTo>
                    <a:pt x="16184" y="42918"/>
                    <a:pt x="16937" y="45380"/>
                    <a:pt x="17119" y="47841"/>
                  </a:cubicBezTo>
                  <a:cubicBezTo>
                    <a:pt x="17712" y="56069"/>
                    <a:pt x="12788" y="63636"/>
                    <a:pt x="5881" y="67762"/>
                  </a:cubicBezTo>
                  <a:cubicBezTo>
                    <a:pt x="5451" y="68015"/>
                    <a:pt x="5709" y="68588"/>
                    <a:pt x="6122" y="68588"/>
                  </a:cubicBezTo>
                  <a:cubicBezTo>
                    <a:pt x="6190" y="68588"/>
                    <a:pt x="6263" y="68573"/>
                    <a:pt x="6337" y="68537"/>
                  </a:cubicBezTo>
                  <a:cubicBezTo>
                    <a:pt x="13403" y="65346"/>
                    <a:pt x="18189" y="58211"/>
                    <a:pt x="18851" y="50507"/>
                  </a:cubicBezTo>
                  <a:cubicBezTo>
                    <a:pt x="19170" y="46702"/>
                    <a:pt x="18122" y="42371"/>
                    <a:pt x="15843" y="39202"/>
                  </a:cubicBezTo>
                  <a:cubicBezTo>
                    <a:pt x="17757" y="35761"/>
                    <a:pt x="18942" y="31726"/>
                    <a:pt x="19557" y="28787"/>
                  </a:cubicBezTo>
                  <a:cubicBezTo>
                    <a:pt x="21541" y="19487"/>
                    <a:pt x="22246" y="8684"/>
                    <a:pt x="16618" y="478"/>
                  </a:cubicBezTo>
                  <a:cubicBezTo>
                    <a:pt x="16390" y="141"/>
                    <a:pt x="16065" y="1"/>
                    <a:pt x="15743" y="1"/>
                  </a:cubicBezTo>
                  <a:close/>
                </a:path>
              </a:pathLst>
            </a:cu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CUSTOM_1">
    <p:bg>
      <p:bgPr>
        <a:blipFill>
          <a:blip r:embed="rId2">
            <a:alphaModFix/>
          </a:blip>
          <a:stretch>
            <a:fillRect/>
          </a:stretch>
        </a:blipFill>
        <a:effectLst/>
      </p:bgPr>
    </p:bg>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a:off x="4572000" y="1812950"/>
            <a:ext cx="3858900" cy="7641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spcBef>
                <a:spcPts val="0"/>
              </a:spcBef>
              <a:spcAft>
                <a:spcPts val="0"/>
              </a:spcAft>
              <a:buSzPts val="2800"/>
              <a:buFont typeface="Merriweather"/>
              <a:buNone/>
              <a:defRPr sz="3000">
                <a:latin typeface="Merriweather"/>
                <a:ea typeface="Merriweather"/>
                <a:cs typeface="Merriweather"/>
                <a:sym typeface="Merriweather"/>
              </a:defRPr>
            </a:lvl1pPr>
            <a:lvl2pPr lvl="1">
              <a:spcBef>
                <a:spcPts val="0"/>
              </a:spcBef>
              <a:spcAft>
                <a:spcPts val="0"/>
              </a:spcAft>
              <a:buSzPts val="2800"/>
              <a:buFont typeface="Merriweather"/>
              <a:buNone/>
              <a:defRPr>
                <a:latin typeface="Merriweather"/>
                <a:ea typeface="Merriweather"/>
                <a:cs typeface="Merriweather"/>
                <a:sym typeface="Merriweather"/>
              </a:defRPr>
            </a:lvl2pPr>
            <a:lvl3pPr lvl="2">
              <a:spcBef>
                <a:spcPts val="0"/>
              </a:spcBef>
              <a:spcAft>
                <a:spcPts val="0"/>
              </a:spcAft>
              <a:buSzPts val="2800"/>
              <a:buFont typeface="Merriweather"/>
              <a:buNone/>
              <a:defRPr>
                <a:latin typeface="Merriweather"/>
                <a:ea typeface="Merriweather"/>
                <a:cs typeface="Merriweather"/>
                <a:sym typeface="Merriweather"/>
              </a:defRPr>
            </a:lvl3pPr>
            <a:lvl4pPr lvl="3">
              <a:spcBef>
                <a:spcPts val="0"/>
              </a:spcBef>
              <a:spcAft>
                <a:spcPts val="0"/>
              </a:spcAft>
              <a:buSzPts val="2800"/>
              <a:buFont typeface="Merriweather"/>
              <a:buNone/>
              <a:defRPr>
                <a:latin typeface="Merriweather"/>
                <a:ea typeface="Merriweather"/>
                <a:cs typeface="Merriweather"/>
                <a:sym typeface="Merriweather"/>
              </a:defRPr>
            </a:lvl4pPr>
            <a:lvl5pPr lvl="4">
              <a:spcBef>
                <a:spcPts val="0"/>
              </a:spcBef>
              <a:spcAft>
                <a:spcPts val="0"/>
              </a:spcAft>
              <a:buSzPts val="2800"/>
              <a:buFont typeface="Merriweather"/>
              <a:buNone/>
              <a:defRPr>
                <a:latin typeface="Merriweather"/>
                <a:ea typeface="Merriweather"/>
                <a:cs typeface="Merriweather"/>
                <a:sym typeface="Merriweather"/>
              </a:defRPr>
            </a:lvl5pPr>
            <a:lvl6pPr lvl="5">
              <a:spcBef>
                <a:spcPts val="0"/>
              </a:spcBef>
              <a:spcAft>
                <a:spcPts val="0"/>
              </a:spcAft>
              <a:buSzPts val="2800"/>
              <a:buFont typeface="Merriweather"/>
              <a:buNone/>
              <a:defRPr>
                <a:latin typeface="Merriweather"/>
                <a:ea typeface="Merriweather"/>
                <a:cs typeface="Merriweather"/>
                <a:sym typeface="Merriweather"/>
              </a:defRPr>
            </a:lvl6pPr>
            <a:lvl7pPr lvl="6">
              <a:spcBef>
                <a:spcPts val="0"/>
              </a:spcBef>
              <a:spcAft>
                <a:spcPts val="0"/>
              </a:spcAft>
              <a:buSzPts val="2800"/>
              <a:buFont typeface="Merriweather"/>
              <a:buNone/>
              <a:defRPr>
                <a:latin typeface="Merriweather"/>
                <a:ea typeface="Merriweather"/>
                <a:cs typeface="Merriweather"/>
                <a:sym typeface="Merriweather"/>
              </a:defRPr>
            </a:lvl7pPr>
            <a:lvl8pPr lvl="7">
              <a:spcBef>
                <a:spcPts val="0"/>
              </a:spcBef>
              <a:spcAft>
                <a:spcPts val="0"/>
              </a:spcAft>
              <a:buSzPts val="2800"/>
              <a:buFont typeface="Merriweather"/>
              <a:buNone/>
              <a:defRPr>
                <a:latin typeface="Merriweather"/>
                <a:ea typeface="Merriweather"/>
                <a:cs typeface="Merriweather"/>
                <a:sym typeface="Merriweather"/>
              </a:defRPr>
            </a:lvl8pPr>
            <a:lvl9pPr lvl="8">
              <a:spcBef>
                <a:spcPts val="0"/>
              </a:spcBef>
              <a:spcAft>
                <a:spcPts val="0"/>
              </a:spcAft>
              <a:buSzPts val="2800"/>
              <a:buFont typeface="Merriweather"/>
              <a:buNone/>
              <a:defRPr>
                <a:latin typeface="Merriweather"/>
                <a:ea typeface="Merriweather"/>
                <a:cs typeface="Merriweather"/>
                <a:sym typeface="Merriweather"/>
              </a:defRPr>
            </a:lvl9pPr>
          </a:lstStyle>
          <a:p>
            <a:endParaRPr/>
          </a:p>
        </p:txBody>
      </p:sp>
      <p:sp>
        <p:nvSpPr>
          <p:cNvPr id="80" name="Google Shape;80;p15"/>
          <p:cNvSpPr txBox="1">
            <a:spLocks noGrp="1"/>
          </p:cNvSpPr>
          <p:nvPr>
            <p:ph type="subTitle" idx="1"/>
          </p:nvPr>
        </p:nvSpPr>
        <p:spPr>
          <a:xfrm>
            <a:off x="4577425" y="2718100"/>
            <a:ext cx="3858900" cy="924300"/>
          </a:xfrm>
          <a:prstGeom prst="rect">
            <a:avLst/>
          </a:prstGeom>
        </p:spPr>
        <p:txBody>
          <a:bodyPr spcFirstLastPara="1" wrap="square" lIns="91425" tIns="91425" rIns="91425" bIns="91425" anchor="t" anchorCtr="0">
            <a:normAutofit/>
          </a:bodyPr>
          <a:lstStyle>
            <a:lvl1pPr lvl="0">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15"/>
          <p:cNvSpPr/>
          <p:nvPr/>
        </p:nvSpPr>
        <p:spPr>
          <a:xfrm>
            <a:off x="7059125" y="3530400"/>
            <a:ext cx="1413900" cy="14139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a:off x="6345650" y="4415100"/>
            <a:ext cx="1623909" cy="806285"/>
          </a:xfrm>
          <a:custGeom>
            <a:avLst/>
            <a:gdLst/>
            <a:ahLst/>
            <a:cxnLst/>
            <a:rect l="l" t="t" r="r" b="b"/>
            <a:pathLst>
              <a:path w="116723" h="57954" extrusionOk="0">
                <a:moveTo>
                  <a:pt x="93166" y="46610"/>
                </a:moveTo>
                <a:cubicBezTo>
                  <a:pt x="93327" y="46610"/>
                  <a:pt x="93483" y="46674"/>
                  <a:pt x="93554" y="46804"/>
                </a:cubicBezTo>
                <a:cubicBezTo>
                  <a:pt x="93532" y="46850"/>
                  <a:pt x="93554" y="46921"/>
                  <a:pt x="93532" y="46943"/>
                </a:cubicBezTo>
                <a:cubicBezTo>
                  <a:pt x="93441" y="47068"/>
                  <a:pt x="93285" y="47126"/>
                  <a:pt x="93134" y="47126"/>
                </a:cubicBezTo>
                <a:cubicBezTo>
                  <a:pt x="92976" y="47126"/>
                  <a:pt x="92825" y="47062"/>
                  <a:pt x="92766" y="46943"/>
                </a:cubicBezTo>
                <a:cubicBezTo>
                  <a:pt x="92743" y="46897"/>
                  <a:pt x="92743" y="46828"/>
                  <a:pt x="92766" y="46782"/>
                </a:cubicBezTo>
                <a:cubicBezTo>
                  <a:pt x="92856" y="46668"/>
                  <a:pt x="93013" y="46610"/>
                  <a:pt x="93166" y="46610"/>
                </a:cubicBezTo>
                <a:close/>
                <a:moveTo>
                  <a:pt x="51220" y="1"/>
                </a:moveTo>
                <a:cubicBezTo>
                  <a:pt x="50647" y="1"/>
                  <a:pt x="50281" y="477"/>
                  <a:pt x="49769" y="539"/>
                </a:cubicBezTo>
                <a:cubicBezTo>
                  <a:pt x="49725" y="543"/>
                  <a:pt x="49680" y="545"/>
                  <a:pt x="49635" y="545"/>
                </a:cubicBezTo>
                <a:cubicBezTo>
                  <a:pt x="49461" y="545"/>
                  <a:pt x="49280" y="518"/>
                  <a:pt x="49103" y="518"/>
                </a:cubicBezTo>
                <a:cubicBezTo>
                  <a:pt x="48867" y="518"/>
                  <a:pt x="48639" y="567"/>
                  <a:pt x="48448" y="793"/>
                </a:cubicBezTo>
                <a:cubicBezTo>
                  <a:pt x="48284" y="994"/>
                  <a:pt x="48080" y="1052"/>
                  <a:pt x="47876" y="1052"/>
                </a:cubicBezTo>
                <a:cubicBezTo>
                  <a:pt x="47703" y="1052"/>
                  <a:pt x="47530" y="1011"/>
                  <a:pt x="47381" y="978"/>
                </a:cubicBezTo>
                <a:cubicBezTo>
                  <a:pt x="47344" y="972"/>
                  <a:pt x="47308" y="969"/>
                  <a:pt x="47274" y="969"/>
                </a:cubicBezTo>
                <a:cubicBezTo>
                  <a:pt x="46827" y="969"/>
                  <a:pt x="46598" y="1451"/>
                  <a:pt x="46237" y="1451"/>
                </a:cubicBezTo>
                <a:cubicBezTo>
                  <a:pt x="46210" y="1451"/>
                  <a:pt x="46181" y="1448"/>
                  <a:pt x="46151" y="1442"/>
                </a:cubicBezTo>
                <a:cubicBezTo>
                  <a:pt x="46094" y="1429"/>
                  <a:pt x="46039" y="1424"/>
                  <a:pt x="45987" y="1424"/>
                </a:cubicBezTo>
                <a:cubicBezTo>
                  <a:pt x="45501" y="1424"/>
                  <a:pt x="45201" y="1915"/>
                  <a:pt x="44804" y="1915"/>
                </a:cubicBezTo>
                <a:cubicBezTo>
                  <a:pt x="44774" y="1915"/>
                  <a:pt x="44744" y="1912"/>
                  <a:pt x="44713" y="1906"/>
                </a:cubicBezTo>
                <a:cubicBezTo>
                  <a:pt x="44651" y="1895"/>
                  <a:pt x="44591" y="1890"/>
                  <a:pt x="44535" y="1890"/>
                </a:cubicBezTo>
                <a:cubicBezTo>
                  <a:pt x="44004" y="1890"/>
                  <a:pt x="43714" y="2335"/>
                  <a:pt x="43253" y="2440"/>
                </a:cubicBezTo>
                <a:cubicBezTo>
                  <a:pt x="42837" y="2520"/>
                  <a:pt x="42506" y="2919"/>
                  <a:pt x="42058" y="2919"/>
                </a:cubicBezTo>
                <a:cubicBezTo>
                  <a:pt x="41981" y="2919"/>
                  <a:pt x="41900" y="2907"/>
                  <a:pt x="41816" y="2880"/>
                </a:cubicBezTo>
                <a:cubicBezTo>
                  <a:pt x="41352" y="3390"/>
                  <a:pt x="40656" y="3205"/>
                  <a:pt x="40168" y="3483"/>
                </a:cubicBezTo>
                <a:cubicBezTo>
                  <a:pt x="39357" y="3971"/>
                  <a:pt x="38476" y="4296"/>
                  <a:pt x="37641" y="4759"/>
                </a:cubicBezTo>
                <a:cubicBezTo>
                  <a:pt x="37605" y="4757"/>
                  <a:pt x="37569" y="4756"/>
                  <a:pt x="37533" y="4756"/>
                </a:cubicBezTo>
                <a:cubicBezTo>
                  <a:pt x="36553" y="4756"/>
                  <a:pt x="35938" y="5667"/>
                  <a:pt x="35020" y="5780"/>
                </a:cubicBezTo>
                <a:cubicBezTo>
                  <a:pt x="34765" y="6151"/>
                  <a:pt x="34394" y="6127"/>
                  <a:pt x="33999" y="6197"/>
                </a:cubicBezTo>
                <a:cubicBezTo>
                  <a:pt x="33513" y="6290"/>
                  <a:pt x="32910" y="6451"/>
                  <a:pt x="32632" y="6800"/>
                </a:cubicBezTo>
                <a:cubicBezTo>
                  <a:pt x="32428" y="7075"/>
                  <a:pt x="32153" y="7099"/>
                  <a:pt x="31879" y="7099"/>
                </a:cubicBezTo>
                <a:cubicBezTo>
                  <a:pt x="31819" y="7099"/>
                  <a:pt x="31760" y="7098"/>
                  <a:pt x="31701" y="7098"/>
                </a:cubicBezTo>
                <a:cubicBezTo>
                  <a:pt x="31415" y="7098"/>
                  <a:pt x="31147" y="7126"/>
                  <a:pt x="30984" y="7450"/>
                </a:cubicBezTo>
                <a:cubicBezTo>
                  <a:pt x="30034" y="7774"/>
                  <a:pt x="29129" y="8260"/>
                  <a:pt x="28272" y="8795"/>
                </a:cubicBezTo>
                <a:cubicBezTo>
                  <a:pt x="28068" y="8934"/>
                  <a:pt x="27848" y="8939"/>
                  <a:pt x="27640" y="8939"/>
                </a:cubicBezTo>
                <a:cubicBezTo>
                  <a:pt x="27623" y="8939"/>
                  <a:pt x="27606" y="8939"/>
                  <a:pt x="27590" y="8939"/>
                </a:cubicBezTo>
                <a:cubicBezTo>
                  <a:pt x="27367" y="8939"/>
                  <a:pt x="27158" y="8945"/>
                  <a:pt x="26995" y="9119"/>
                </a:cubicBezTo>
                <a:cubicBezTo>
                  <a:pt x="26556" y="9537"/>
                  <a:pt x="26114" y="9908"/>
                  <a:pt x="25511" y="10116"/>
                </a:cubicBezTo>
                <a:cubicBezTo>
                  <a:pt x="24908" y="10325"/>
                  <a:pt x="24329" y="10672"/>
                  <a:pt x="23773" y="10975"/>
                </a:cubicBezTo>
                <a:cubicBezTo>
                  <a:pt x="23263" y="11253"/>
                  <a:pt x="22728" y="11554"/>
                  <a:pt x="22218" y="11785"/>
                </a:cubicBezTo>
                <a:cubicBezTo>
                  <a:pt x="21940" y="11925"/>
                  <a:pt x="21639" y="12041"/>
                  <a:pt x="21476" y="12273"/>
                </a:cubicBezTo>
                <a:cubicBezTo>
                  <a:pt x="21129" y="12830"/>
                  <a:pt x="20341" y="12691"/>
                  <a:pt x="19992" y="13247"/>
                </a:cubicBezTo>
                <a:cubicBezTo>
                  <a:pt x="19920" y="13219"/>
                  <a:pt x="19855" y="13207"/>
                  <a:pt x="19794" y="13207"/>
                </a:cubicBezTo>
                <a:cubicBezTo>
                  <a:pt x="19404" y="13207"/>
                  <a:pt x="19208" y="13714"/>
                  <a:pt x="18786" y="13733"/>
                </a:cubicBezTo>
                <a:cubicBezTo>
                  <a:pt x="18461" y="13733"/>
                  <a:pt x="18090" y="13990"/>
                  <a:pt x="17812" y="14197"/>
                </a:cubicBezTo>
                <a:cubicBezTo>
                  <a:pt x="17441" y="14453"/>
                  <a:pt x="17140" y="14986"/>
                  <a:pt x="16769" y="15056"/>
                </a:cubicBezTo>
                <a:cubicBezTo>
                  <a:pt x="16235" y="15125"/>
                  <a:pt x="15981" y="15496"/>
                  <a:pt x="15632" y="15752"/>
                </a:cubicBezTo>
                <a:cubicBezTo>
                  <a:pt x="15214" y="16053"/>
                  <a:pt x="14775" y="16355"/>
                  <a:pt x="14311" y="16516"/>
                </a:cubicBezTo>
                <a:cubicBezTo>
                  <a:pt x="13522" y="16748"/>
                  <a:pt x="12849" y="17166"/>
                  <a:pt x="12131" y="17515"/>
                </a:cubicBezTo>
                <a:cubicBezTo>
                  <a:pt x="11411" y="17839"/>
                  <a:pt x="10623" y="18186"/>
                  <a:pt x="10112" y="18882"/>
                </a:cubicBezTo>
                <a:cubicBezTo>
                  <a:pt x="10061" y="18872"/>
                  <a:pt x="10012" y="18867"/>
                  <a:pt x="9966" y="18867"/>
                </a:cubicBezTo>
                <a:cubicBezTo>
                  <a:pt x="9297" y="18867"/>
                  <a:pt x="9148" y="19841"/>
                  <a:pt x="8479" y="19841"/>
                </a:cubicBezTo>
                <a:cubicBezTo>
                  <a:pt x="8445" y="19841"/>
                  <a:pt x="8410" y="19839"/>
                  <a:pt x="8374" y="19834"/>
                </a:cubicBezTo>
                <a:cubicBezTo>
                  <a:pt x="7886" y="20297"/>
                  <a:pt x="7376" y="20784"/>
                  <a:pt x="6866" y="21247"/>
                </a:cubicBezTo>
                <a:cubicBezTo>
                  <a:pt x="6402" y="21643"/>
                  <a:pt x="6031" y="22036"/>
                  <a:pt x="5405" y="22292"/>
                </a:cubicBezTo>
                <a:cubicBezTo>
                  <a:pt x="4778" y="22546"/>
                  <a:pt x="4431" y="23266"/>
                  <a:pt x="4964" y="24054"/>
                </a:cubicBezTo>
                <a:cubicBezTo>
                  <a:pt x="5289" y="23730"/>
                  <a:pt x="5613" y="23427"/>
                  <a:pt x="5892" y="23173"/>
                </a:cubicBezTo>
                <a:cubicBezTo>
                  <a:pt x="6797" y="23149"/>
                  <a:pt x="7585" y="22824"/>
                  <a:pt x="8164" y="22246"/>
                </a:cubicBezTo>
                <a:cubicBezTo>
                  <a:pt x="9046" y="21411"/>
                  <a:pt x="10415" y="21340"/>
                  <a:pt x="11133" y="20297"/>
                </a:cubicBezTo>
                <a:cubicBezTo>
                  <a:pt x="11220" y="20309"/>
                  <a:pt x="11306" y="20315"/>
                  <a:pt x="11390" y="20315"/>
                </a:cubicBezTo>
                <a:cubicBezTo>
                  <a:pt x="12303" y="20315"/>
                  <a:pt x="12991" y="19663"/>
                  <a:pt x="13777" y="19323"/>
                </a:cubicBezTo>
                <a:cubicBezTo>
                  <a:pt x="14843" y="18860"/>
                  <a:pt x="15910" y="18349"/>
                  <a:pt x="16862" y="17722"/>
                </a:cubicBezTo>
                <a:cubicBezTo>
                  <a:pt x="17558" y="17305"/>
                  <a:pt x="18253" y="16887"/>
                  <a:pt x="18971" y="16516"/>
                </a:cubicBezTo>
                <a:cubicBezTo>
                  <a:pt x="19598" y="16169"/>
                  <a:pt x="20270" y="15891"/>
                  <a:pt x="20919" y="15542"/>
                </a:cubicBezTo>
                <a:cubicBezTo>
                  <a:pt x="21569" y="15218"/>
                  <a:pt x="22289" y="14939"/>
                  <a:pt x="22752" y="14290"/>
                </a:cubicBezTo>
                <a:cubicBezTo>
                  <a:pt x="22867" y="14175"/>
                  <a:pt x="23192" y="14221"/>
                  <a:pt x="23402" y="14175"/>
                </a:cubicBezTo>
                <a:cubicBezTo>
                  <a:pt x="23610" y="14129"/>
                  <a:pt x="23866" y="14082"/>
                  <a:pt x="24005" y="13943"/>
                </a:cubicBezTo>
                <a:cubicBezTo>
                  <a:pt x="24584" y="13316"/>
                  <a:pt x="25303" y="12969"/>
                  <a:pt x="26114" y="12759"/>
                </a:cubicBezTo>
                <a:cubicBezTo>
                  <a:pt x="26463" y="11949"/>
                  <a:pt x="27483" y="12644"/>
                  <a:pt x="27901" y="11971"/>
                </a:cubicBezTo>
                <a:cubicBezTo>
                  <a:pt x="29060" y="11578"/>
                  <a:pt x="30057" y="10811"/>
                  <a:pt x="31240" y="10394"/>
                </a:cubicBezTo>
                <a:cubicBezTo>
                  <a:pt x="31634" y="10233"/>
                  <a:pt x="31958" y="9908"/>
                  <a:pt x="32469" y="9908"/>
                </a:cubicBezTo>
                <a:cubicBezTo>
                  <a:pt x="32793" y="9908"/>
                  <a:pt x="33096" y="9537"/>
                  <a:pt x="33443" y="9490"/>
                </a:cubicBezTo>
                <a:cubicBezTo>
                  <a:pt x="33872" y="9425"/>
                  <a:pt x="34063" y="8924"/>
                  <a:pt x="34531" y="8924"/>
                </a:cubicBezTo>
                <a:cubicBezTo>
                  <a:pt x="34568" y="8924"/>
                  <a:pt x="34607" y="8927"/>
                  <a:pt x="34649" y="8934"/>
                </a:cubicBezTo>
                <a:cubicBezTo>
                  <a:pt x="34652" y="8934"/>
                  <a:pt x="34656" y="8935"/>
                  <a:pt x="34660" y="8935"/>
                </a:cubicBezTo>
                <a:cubicBezTo>
                  <a:pt x="34825" y="8935"/>
                  <a:pt x="35010" y="8522"/>
                  <a:pt x="35293" y="8522"/>
                </a:cubicBezTo>
                <a:cubicBezTo>
                  <a:pt x="35324" y="8522"/>
                  <a:pt x="35357" y="8527"/>
                  <a:pt x="35391" y="8539"/>
                </a:cubicBezTo>
                <a:cubicBezTo>
                  <a:pt x="35471" y="8567"/>
                  <a:pt x="35545" y="8580"/>
                  <a:pt x="35614" y="8580"/>
                </a:cubicBezTo>
                <a:cubicBezTo>
                  <a:pt x="36064" y="8580"/>
                  <a:pt x="36317" y="8059"/>
                  <a:pt x="36728" y="8059"/>
                </a:cubicBezTo>
                <a:cubicBezTo>
                  <a:pt x="36768" y="8059"/>
                  <a:pt x="36809" y="8064"/>
                  <a:pt x="36853" y="8075"/>
                </a:cubicBezTo>
                <a:cubicBezTo>
                  <a:pt x="36905" y="8086"/>
                  <a:pt x="36955" y="8092"/>
                  <a:pt x="37002" y="8092"/>
                </a:cubicBezTo>
                <a:cubicBezTo>
                  <a:pt x="37437" y="8092"/>
                  <a:pt x="37684" y="7653"/>
                  <a:pt x="38081" y="7611"/>
                </a:cubicBezTo>
                <a:cubicBezTo>
                  <a:pt x="38560" y="7547"/>
                  <a:pt x="38855" y="7072"/>
                  <a:pt x="39407" y="7072"/>
                </a:cubicBezTo>
                <a:cubicBezTo>
                  <a:pt x="39443" y="7072"/>
                  <a:pt x="39480" y="7074"/>
                  <a:pt x="39519" y="7079"/>
                </a:cubicBezTo>
                <a:cubicBezTo>
                  <a:pt x="39531" y="7079"/>
                  <a:pt x="39543" y="7079"/>
                  <a:pt x="39555" y="7079"/>
                </a:cubicBezTo>
                <a:cubicBezTo>
                  <a:pt x="39987" y="7079"/>
                  <a:pt x="40458" y="6701"/>
                  <a:pt x="40888" y="6476"/>
                </a:cubicBezTo>
                <a:cubicBezTo>
                  <a:pt x="41027" y="6405"/>
                  <a:pt x="41142" y="6197"/>
                  <a:pt x="41235" y="6197"/>
                </a:cubicBezTo>
                <a:cubicBezTo>
                  <a:pt x="41295" y="6203"/>
                  <a:pt x="41354" y="6205"/>
                  <a:pt x="41413" y="6205"/>
                </a:cubicBezTo>
                <a:cubicBezTo>
                  <a:pt x="42591" y="6205"/>
                  <a:pt x="43404" y="5151"/>
                  <a:pt x="44574" y="5106"/>
                </a:cubicBezTo>
                <a:cubicBezTo>
                  <a:pt x="45016" y="5084"/>
                  <a:pt x="45409" y="4481"/>
                  <a:pt x="45897" y="4342"/>
                </a:cubicBezTo>
                <a:cubicBezTo>
                  <a:pt x="46383" y="4203"/>
                  <a:pt x="46964" y="4388"/>
                  <a:pt x="47335" y="3832"/>
                </a:cubicBezTo>
                <a:cubicBezTo>
                  <a:pt x="47419" y="3842"/>
                  <a:pt x="47501" y="3847"/>
                  <a:pt x="47580" y="3847"/>
                </a:cubicBezTo>
                <a:cubicBezTo>
                  <a:pt x="48025" y="3847"/>
                  <a:pt x="48401" y="3686"/>
                  <a:pt x="48795" y="3390"/>
                </a:cubicBezTo>
                <a:cubicBezTo>
                  <a:pt x="48877" y="3327"/>
                  <a:pt x="49013" y="3285"/>
                  <a:pt x="49171" y="3285"/>
                </a:cubicBezTo>
                <a:cubicBezTo>
                  <a:pt x="49416" y="3285"/>
                  <a:pt x="49715" y="3386"/>
                  <a:pt x="49955" y="3669"/>
                </a:cubicBezTo>
                <a:cubicBezTo>
                  <a:pt x="49491" y="4064"/>
                  <a:pt x="49051" y="4503"/>
                  <a:pt x="48587" y="4899"/>
                </a:cubicBezTo>
                <a:cubicBezTo>
                  <a:pt x="48077" y="5316"/>
                  <a:pt x="47404" y="5502"/>
                  <a:pt x="46940" y="6058"/>
                </a:cubicBezTo>
                <a:cubicBezTo>
                  <a:pt x="46522" y="6568"/>
                  <a:pt x="46036" y="6986"/>
                  <a:pt x="45341" y="7286"/>
                </a:cubicBezTo>
                <a:cubicBezTo>
                  <a:pt x="44738" y="7518"/>
                  <a:pt x="44250" y="8168"/>
                  <a:pt x="43856" y="8724"/>
                </a:cubicBezTo>
                <a:cubicBezTo>
                  <a:pt x="43368" y="9398"/>
                  <a:pt x="42441" y="9374"/>
                  <a:pt x="42023" y="10047"/>
                </a:cubicBezTo>
                <a:cubicBezTo>
                  <a:pt x="41791" y="10464"/>
                  <a:pt x="41328" y="10301"/>
                  <a:pt x="41049" y="10557"/>
                </a:cubicBezTo>
                <a:cubicBezTo>
                  <a:pt x="40656" y="10928"/>
                  <a:pt x="40354" y="11485"/>
                  <a:pt x="39867" y="11670"/>
                </a:cubicBezTo>
                <a:cubicBezTo>
                  <a:pt x="39264" y="11902"/>
                  <a:pt x="38777" y="12249"/>
                  <a:pt x="38452" y="12737"/>
                </a:cubicBezTo>
                <a:cubicBezTo>
                  <a:pt x="38105" y="13223"/>
                  <a:pt x="37502" y="13131"/>
                  <a:pt x="37107" y="13526"/>
                </a:cubicBezTo>
                <a:cubicBezTo>
                  <a:pt x="36643" y="14012"/>
                  <a:pt x="36203" y="14476"/>
                  <a:pt x="35508" y="14754"/>
                </a:cubicBezTo>
                <a:cubicBezTo>
                  <a:pt x="34858" y="15056"/>
                  <a:pt x="34394" y="15821"/>
                  <a:pt x="33814" y="16355"/>
                </a:cubicBezTo>
                <a:cubicBezTo>
                  <a:pt x="33721" y="16448"/>
                  <a:pt x="33559" y="16470"/>
                  <a:pt x="33420" y="16541"/>
                </a:cubicBezTo>
                <a:cubicBezTo>
                  <a:pt x="32747" y="16841"/>
                  <a:pt x="32168" y="17283"/>
                  <a:pt x="31541" y="17654"/>
                </a:cubicBezTo>
                <a:cubicBezTo>
                  <a:pt x="30777" y="18071"/>
                  <a:pt x="30149" y="18581"/>
                  <a:pt x="29617" y="19207"/>
                </a:cubicBezTo>
                <a:cubicBezTo>
                  <a:pt x="29246" y="19648"/>
                  <a:pt x="28712" y="19717"/>
                  <a:pt x="28294" y="20041"/>
                </a:cubicBezTo>
                <a:cubicBezTo>
                  <a:pt x="27808" y="20413"/>
                  <a:pt x="27437" y="20993"/>
                  <a:pt x="26903" y="21179"/>
                </a:cubicBezTo>
                <a:cubicBezTo>
                  <a:pt x="26324" y="21411"/>
                  <a:pt x="26138" y="22036"/>
                  <a:pt x="25650" y="22129"/>
                </a:cubicBezTo>
                <a:cubicBezTo>
                  <a:pt x="25211" y="22221"/>
                  <a:pt x="24955" y="22431"/>
                  <a:pt x="24700" y="22685"/>
                </a:cubicBezTo>
                <a:cubicBezTo>
                  <a:pt x="24305" y="23080"/>
                  <a:pt x="23981" y="23566"/>
                  <a:pt x="23517" y="23823"/>
                </a:cubicBezTo>
                <a:cubicBezTo>
                  <a:pt x="22984" y="24123"/>
                  <a:pt x="22474" y="24401"/>
                  <a:pt x="22057" y="24843"/>
                </a:cubicBezTo>
                <a:cubicBezTo>
                  <a:pt x="21871" y="25028"/>
                  <a:pt x="21476" y="25028"/>
                  <a:pt x="21268" y="25190"/>
                </a:cubicBezTo>
                <a:cubicBezTo>
                  <a:pt x="20480" y="25793"/>
                  <a:pt x="19923" y="26581"/>
                  <a:pt x="18995" y="27069"/>
                </a:cubicBezTo>
                <a:cubicBezTo>
                  <a:pt x="18090" y="27533"/>
                  <a:pt x="17511" y="28554"/>
                  <a:pt x="16513" y="29040"/>
                </a:cubicBezTo>
                <a:cubicBezTo>
                  <a:pt x="15981" y="29296"/>
                  <a:pt x="15517" y="29852"/>
                  <a:pt x="15192" y="30362"/>
                </a:cubicBezTo>
                <a:cubicBezTo>
                  <a:pt x="14775" y="30988"/>
                  <a:pt x="13986" y="30988"/>
                  <a:pt x="13522" y="31498"/>
                </a:cubicBezTo>
                <a:cubicBezTo>
                  <a:pt x="12873" y="32171"/>
                  <a:pt x="12200" y="32821"/>
                  <a:pt x="11528" y="33470"/>
                </a:cubicBezTo>
                <a:cubicBezTo>
                  <a:pt x="10415" y="33516"/>
                  <a:pt x="10205" y="34977"/>
                  <a:pt x="9092" y="35001"/>
                </a:cubicBezTo>
                <a:cubicBezTo>
                  <a:pt x="8606" y="35487"/>
                  <a:pt x="7956" y="35904"/>
                  <a:pt x="7632" y="36507"/>
                </a:cubicBezTo>
                <a:cubicBezTo>
                  <a:pt x="7283" y="37203"/>
                  <a:pt x="6055" y="36902"/>
                  <a:pt x="6148" y="37969"/>
                </a:cubicBezTo>
                <a:cubicBezTo>
                  <a:pt x="5545" y="38130"/>
                  <a:pt x="5081" y="38502"/>
                  <a:pt x="4663" y="38943"/>
                </a:cubicBezTo>
                <a:cubicBezTo>
                  <a:pt x="3968" y="39685"/>
                  <a:pt x="3016" y="40288"/>
                  <a:pt x="2576" y="41145"/>
                </a:cubicBezTo>
                <a:cubicBezTo>
                  <a:pt x="2066" y="42073"/>
                  <a:pt x="1231" y="42607"/>
                  <a:pt x="721" y="43442"/>
                </a:cubicBezTo>
                <a:cubicBezTo>
                  <a:pt x="418" y="43906"/>
                  <a:pt x="1" y="44392"/>
                  <a:pt x="47" y="45041"/>
                </a:cubicBezTo>
                <a:cubicBezTo>
                  <a:pt x="71" y="45669"/>
                  <a:pt x="47" y="46271"/>
                  <a:pt x="47" y="46874"/>
                </a:cubicBezTo>
                <a:cubicBezTo>
                  <a:pt x="303" y="47129"/>
                  <a:pt x="535" y="47338"/>
                  <a:pt x="743" y="47570"/>
                </a:cubicBezTo>
                <a:cubicBezTo>
                  <a:pt x="1269" y="47570"/>
                  <a:pt x="1794" y="47580"/>
                  <a:pt x="2314" y="47580"/>
                </a:cubicBezTo>
                <a:cubicBezTo>
                  <a:pt x="2573" y="47580"/>
                  <a:pt x="2831" y="47578"/>
                  <a:pt x="3086" y="47570"/>
                </a:cubicBezTo>
                <a:cubicBezTo>
                  <a:pt x="3318" y="47570"/>
                  <a:pt x="3643" y="47546"/>
                  <a:pt x="3712" y="47407"/>
                </a:cubicBezTo>
                <a:cubicBezTo>
                  <a:pt x="3897" y="47118"/>
                  <a:pt x="4152" y="47089"/>
                  <a:pt x="4419" y="47089"/>
                </a:cubicBezTo>
                <a:cubicBezTo>
                  <a:pt x="4485" y="47089"/>
                  <a:pt x="4552" y="47091"/>
                  <a:pt x="4619" y="47091"/>
                </a:cubicBezTo>
                <a:cubicBezTo>
                  <a:pt x="4821" y="47091"/>
                  <a:pt x="5021" y="47074"/>
                  <a:pt x="5196" y="46943"/>
                </a:cubicBezTo>
                <a:cubicBezTo>
                  <a:pt x="5637" y="46596"/>
                  <a:pt x="6240" y="46433"/>
                  <a:pt x="6726" y="46155"/>
                </a:cubicBezTo>
                <a:cubicBezTo>
                  <a:pt x="7747" y="45598"/>
                  <a:pt x="8860" y="45181"/>
                  <a:pt x="9812" y="44555"/>
                </a:cubicBezTo>
                <a:cubicBezTo>
                  <a:pt x="10507" y="44092"/>
                  <a:pt x="11203" y="43720"/>
                  <a:pt x="11899" y="43325"/>
                </a:cubicBezTo>
                <a:cubicBezTo>
                  <a:pt x="12617" y="42932"/>
                  <a:pt x="13313" y="42561"/>
                  <a:pt x="14055" y="42259"/>
                </a:cubicBezTo>
                <a:cubicBezTo>
                  <a:pt x="14775" y="41309"/>
                  <a:pt x="15956" y="41145"/>
                  <a:pt x="16884" y="40542"/>
                </a:cubicBezTo>
                <a:cubicBezTo>
                  <a:pt x="17604" y="40079"/>
                  <a:pt x="18461" y="39824"/>
                  <a:pt x="19227" y="39429"/>
                </a:cubicBezTo>
                <a:cubicBezTo>
                  <a:pt x="19621" y="39221"/>
                  <a:pt x="19760" y="38665"/>
                  <a:pt x="20316" y="38641"/>
                </a:cubicBezTo>
                <a:cubicBezTo>
                  <a:pt x="20719" y="38598"/>
                  <a:pt x="20947" y="38093"/>
                  <a:pt x="21371" y="38093"/>
                </a:cubicBezTo>
                <a:cubicBezTo>
                  <a:pt x="21412" y="38093"/>
                  <a:pt x="21455" y="38098"/>
                  <a:pt x="21500" y="38108"/>
                </a:cubicBezTo>
                <a:cubicBezTo>
                  <a:pt x="22057" y="37459"/>
                  <a:pt x="23031" y="37528"/>
                  <a:pt x="23587" y="36925"/>
                </a:cubicBezTo>
                <a:cubicBezTo>
                  <a:pt x="23981" y="36507"/>
                  <a:pt x="24469" y="36368"/>
                  <a:pt x="24908" y="36114"/>
                </a:cubicBezTo>
                <a:cubicBezTo>
                  <a:pt x="25418" y="35811"/>
                  <a:pt x="25975" y="35626"/>
                  <a:pt x="26392" y="35140"/>
                </a:cubicBezTo>
                <a:cubicBezTo>
                  <a:pt x="26717" y="34791"/>
                  <a:pt x="27274" y="34630"/>
                  <a:pt x="27738" y="34398"/>
                </a:cubicBezTo>
                <a:cubicBezTo>
                  <a:pt x="27923" y="34305"/>
                  <a:pt x="28201" y="34259"/>
                  <a:pt x="28294" y="34095"/>
                </a:cubicBezTo>
                <a:cubicBezTo>
                  <a:pt x="28619" y="33631"/>
                  <a:pt x="29222" y="33609"/>
                  <a:pt x="29593" y="33260"/>
                </a:cubicBezTo>
                <a:cubicBezTo>
                  <a:pt x="29942" y="32936"/>
                  <a:pt x="30521" y="33099"/>
                  <a:pt x="30752" y="32611"/>
                </a:cubicBezTo>
                <a:cubicBezTo>
                  <a:pt x="31008" y="32079"/>
                  <a:pt x="31634" y="32101"/>
                  <a:pt x="32051" y="31800"/>
                </a:cubicBezTo>
                <a:cubicBezTo>
                  <a:pt x="32840" y="31266"/>
                  <a:pt x="33884" y="31127"/>
                  <a:pt x="34487" y="30292"/>
                </a:cubicBezTo>
                <a:cubicBezTo>
                  <a:pt x="35051" y="30271"/>
                  <a:pt x="35412" y="29680"/>
                  <a:pt x="36007" y="29680"/>
                </a:cubicBezTo>
                <a:cubicBezTo>
                  <a:pt x="36048" y="29680"/>
                  <a:pt x="36090" y="29683"/>
                  <a:pt x="36133" y="29689"/>
                </a:cubicBezTo>
                <a:cubicBezTo>
                  <a:pt x="36149" y="29691"/>
                  <a:pt x="36166" y="29692"/>
                  <a:pt x="36184" y="29692"/>
                </a:cubicBezTo>
                <a:cubicBezTo>
                  <a:pt x="36366" y="29692"/>
                  <a:pt x="36607" y="29584"/>
                  <a:pt x="36713" y="29457"/>
                </a:cubicBezTo>
                <a:cubicBezTo>
                  <a:pt x="37339" y="28761"/>
                  <a:pt x="38266" y="28576"/>
                  <a:pt x="38986" y="28090"/>
                </a:cubicBezTo>
                <a:cubicBezTo>
                  <a:pt x="39404" y="27811"/>
                  <a:pt x="39960" y="27787"/>
                  <a:pt x="40331" y="27323"/>
                </a:cubicBezTo>
                <a:cubicBezTo>
                  <a:pt x="40632" y="26930"/>
                  <a:pt x="41142" y="26559"/>
                  <a:pt x="41606" y="26513"/>
                </a:cubicBezTo>
                <a:cubicBezTo>
                  <a:pt x="42139" y="26470"/>
                  <a:pt x="42397" y="25918"/>
                  <a:pt x="42886" y="25918"/>
                </a:cubicBezTo>
                <a:cubicBezTo>
                  <a:pt x="42929" y="25918"/>
                  <a:pt x="42974" y="25923"/>
                  <a:pt x="43021" y="25932"/>
                </a:cubicBezTo>
                <a:cubicBezTo>
                  <a:pt x="43090" y="25932"/>
                  <a:pt x="43161" y="25863"/>
                  <a:pt x="43207" y="25793"/>
                </a:cubicBezTo>
                <a:cubicBezTo>
                  <a:pt x="43600" y="25329"/>
                  <a:pt x="44088" y="25004"/>
                  <a:pt x="44667" y="24797"/>
                </a:cubicBezTo>
                <a:cubicBezTo>
                  <a:pt x="45224" y="24587"/>
                  <a:pt x="45712" y="24286"/>
                  <a:pt x="46244" y="24054"/>
                </a:cubicBezTo>
                <a:cubicBezTo>
                  <a:pt x="46787" y="23858"/>
                  <a:pt x="46964" y="23116"/>
                  <a:pt x="47591" y="23116"/>
                </a:cubicBezTo>
                <a:cubicBezTo>
                  <a:pt x="47634" y="23116"/>
                  <a:pt x="47680" y="23119"/>
                  <a:pt x="47728" y="23127"/>
                </a:cubicBezTo>
                <a:cubicBezTo>
                  <a:pt x="48470" y="22477"/>
                  <a:pt x="49469" y="22314"/>
                  <a:pt x="50211" y="21711"/>
                </a:cubicBezTo>
                <a:cubicBezTo>
                  <a:pt x="50248" y="21717"/>
                  <a:pt x="50284" y="21719"/>
                  <a:pt x="50319" y="21719"/>
                </a:cubicBezTo>
                <a:cubicBezTo>
                  <a:pt x="50991" y="21719"/>
                  <a:pt x="51136" y="20750"/>
                  <a:pt x="51800" y="20750"/>
                </a:cubicBezTo>
                <a:cubicBezTo>
                  <a:pt x="51840" y="20750"/>
                  <a:pt x="51882" y="20754"/>
                  <a:pt x="51927" y="20761"/>
                </a:cubicBezTo>
                <a:cubicBezTo>
                  <a:pt x="52762" y="20134"/>
                  <a:pt x="53736" y="19834"/>
                  <a:pt x="54639" y="19346"/>
                </a:cubicBezTo>
                <a:cubicBezTo>
                  <a:pt x="55545" y="18882"/>
                  <a:pt x="56448" y="18418"/>
                  <a:pt x="57354" y="17932"/>
                </a:cubicBezTo>
                <a:cubicBezTo>
                  <a:pt x="58257" y="17468"/>
                  <a:pt x="59162" y="17004"/>
                  <a:pt x="60066" y="16563"/>
                </a:cubicBezTo>
                <a:cubicBezTo>
                  <a:pt x="60925" y="16169"/>
                  <a:pt x="61760" y="15706"/>
                  <a:pt x="62617" y="15310"/>
                </a:cubicBezTo>
                <a:cubicBezTo>
                  <a:pt x="63406" y="14964"/>
                  <a:pt x="64172" y="14522"/>
                  <a:pt x="64960" y="14175"/>
                </a:cubicBezTo>
                <a:cubicBezTo>
                  <a:pt x="65778" y="13821"/>
                  <a:pt x="66490" y="13172"/>
                  <a:pt x="67460" y="13172"/>
                </a:cubicBezTo>
                <a:cubicBezTo>
                  <a:pt x="67508" y="13172"/>
                  <a:pt x="67556" y="13174"/>
                  <a:pt x="67604" y="13177"/>
                </a:cubicBezTo>
                <a:cubicBezTo>
                  <a:pt x="67997" y="12691"/>
                  <a:pt x="68624" y="12620"/>
                  <a:pt x="69111" y="12296"/>
                </a:cubicBezTo>
                <a:cubicBezTo>
                  <a:pt x="69599" y="11995"/>
                  <a:pt x="70177" y="11832"/>
                  <a:pt x="70665" y="11507"/>
                </a:cubicBezTo>
                <a:cubicBezTo>
                  <a:pt x="71151" y="11160"/>
                  <a:pt x="71940" y="11600"/>
                  <a:pt x="72289" y="10882"/>
                </a:cubicBezTo>
                <a:cubicBezTo>
                  <a:pt x="72307" y="10883"/>
                  <a:pt x="72324" y="10884"/>
                  <a:pt x="72342" y="10884"/>
                </a:cubicBezTo>
                <a:cubicBezTo>
                  <a:pt x="72849" y="10884"/>
                  <a:pt x="73178" y="10343"/>
                  <a:pt x="73700" y="10343"/>
                </a:cubicBezTo>
                <a:cubicBezTo>
                  <a:pt x="73788" y="10343"/>
                  <a:pt x="73881" y="10359"/>
                  <a:pt x="73981" y="10394"/>
                </a:cubicBezTo>
                <a:cubicBezTo>
                  <a:pt x="74001" y="10400"/>
                  <a:pt x="74021" y="10403"/>
                  <a:pt x="74040" y="10403"/>
                </a:cubicBezTo>
                <a:cubicBezTo>
                  <a:pt x="74293" y="10403"/>
                  <a:pt x="74492" y="9921"/>
                  <a:pt x="74865" y="9921"/>
                </a:cubicBezTo>
                <a:cubicBezTo>
                  <a:pt x="74894" y="9921"/>
                  <a:pt x="74924" y="9924"/>
                  <a:pt x="74955" y="9930"/>
                </a:cubicBezTo>
                <a:cubicBezTo>
                  <a:pt x="75030" y="9950"/>
                  <a:pt x="75101" y="9959"/>
                  <a:pt x="75167" y="9959"/>
                </a:cubicBezTo>
                <a:cubicBezTo>
                  <a:pt x="75486" y="9959"/>
                  <a:pt x="75706" y="9747"/>
                  <a:pt x="75975" y="9537"/>
                </a:cubicBezTo>
                <a:cubicBezTo>
                  <a:pt x="76042" y="9480"/>
                  <a:pt x="76148" y="9438"/>
                  <a:pt x="76257" y="9438"/>
                </a:cubicBezTo>
                <a:cubicBezTo>
                  <a:pt x="76411" y="9438"/>
                  <a:pt x="76570" y="9523"/>
                  <a:pt x="76624" y="9769"/>
                </a:cubicBezTo>
                <a:lnTo>
                  <a:pt x="74469" y="11925"/>
                </a:lnTo>
                <a:cubicBezTo>
                  <a:pt x="73795" y="12598"/>
                  <a:pt x="73239" y="13433"/>
                  <a:pt x="72450" y="13897"/>
                </a:cubicBezTo>
                <a:cubicBezTo>
                  <a:pt x="71569" y="14407"/>
                  <a:pt x="70873" y="15079"/>
                  <a:pt x="70177" y="15752"/>
                </a:cubicBezTo>
                <a:cubicBezTo>
                  <a:pt x="70062" y="15867"/>
                  <a:pt x="69945" y="16030"/>
                  <a:pt x="69830" y="16053"/>
                </a:cubicBezTo>
                <a:cubicBezTo>
                  <a:pt x="68925" y="16123"/>
                  <a:pt x="68717" y="17166"/>
                  <a:pt x="68022" y="17375"/>
                </a:cubicBezTo>
                <a:cubicBezTo>
                  <a:pt x="67209" y="17630"/>
                  <a:pt x="66816" y="18279"/>
                  <a:pt x="66235" y="18743"/>
                </a:cubicBezTo>
                <a:cubicBezTo>
                  <a:pt x="65725" y="19184"/>
                  <a:pt x="65400" y="19856"/>
                  <a:pt x="64611" y="19902"/>
                </a:cubicBezTo>
                <a:cubicBezTo>
                  <a:pt x="64101" y="20715"/>
                  <a:pt x="62988" y="20761"/>
                  <a:pt x="62478" y="21572"/>
                </a:cubicBezTo>
                <a:cubicBezTo>
                  <a:pt x="62177" y="22082"/>
                  <a:pt x="61574" y="22060"/>
                  <a:pt x="61179" y="22407"/>
                </a:cubicBezTo>
                <a:cubicBezTo>
                  <a:pt x="60786" y="22778"/>
                  <a:pt x="60391" y="23195"/>
                  <a:pt x="60020" y="23566"/>
                </a:cubicBezTo>
                <a:cubicBezTo>
                  <a:pt x="60010" y="23566"/>
                  <a:pt x="60001" y="23566"/>
                  <a:pt x="59992" y="23566"/>
                </a:cubicBezTo>
                <a:cubicBezTo>
                  <a:pt x="59066" y="23566"/>
                  <a:pt x="58878" y="24659"/>
                  <a:pt x="58211" y="24865"/>
                </a:cubicBezTo>
                <a:cubicBezTo>
                  <a:pt x="57307" y="25143"/>
                  <a:pt x="56866" y="25863"/>
                  <a:pt x="56263" y="26396"/>
                </a:cubicBezTo>
                <a:cubicBezTo>
                  <a:pt x="55962" y="26652"/>
                  <a:pt x="55613" y="26767"/>
                  <a:pt x="55313" y="26952"/>
                </a:cubicBezTo>
                <a:cubicBezTo>
                  <a:pt x="54778" y="27231"/>
                  <a:pt x="54454" y="27973"/>
                  <a:pt x="53921" y="28182"/>
                </a:cubicBezTo>
                <a:cubicBezTo>
                  <a:pt x="53387" y="28390"/>
                  <a:pt x="52923" y="28646"/>
                  <a:pt x="52669" y="29064"/>
                </a:cubicBezTo>
                <a:cubicBezTo>
                  <a:pt x="52320" y="29689"/>
                  <a:pt x="51556" y="29550"/>
                  <a:pt x="51185" y="30060"/>
                </a:cubicBezTo>
                <a:cubicBezTo>
                  <a:pt x="50419" y="31034"/>
                  <a:pt x="49098" y="31336"/>
                  <a:pt x="48378" y="32379"/>
                </a:cubicBezTo>
                <a:cubicBezTo>
                  <a:pt x="48309" y="32472"/>
                  <a:pt x="48099" y="32450"/>
                  <a:pt x="47984" y="32518"/>
                </a:cubicBezTo>
                <a:cubicBezTo>
                  <a:pt x="47660" y="32750"/>
                  <a:pt x="47404" y="33006"/>
                  <a:pt x="47079" y="33214"/>
                </a:cubicBezTo>
                <a:cubicBezTo>
                  <a:pt x="46778" y="33400"/>
                  <a:pt x="46430" y="33539"/>
                  <a:pt x="46105" y="33724"/>
                </a:cubicBezTo>
                <a:cubicBezTo>
                  <a:pt x="45595" y="34049"/>
                  <a:pt x="45387" y="34745"/>
                  <a:pt x="44713" y="34884"/>
                </a:cubicBezTo>
                <a:cubicBezTo>
                  <a:pt x="44135" y="34977"/>
                  <a:pt x="43856" y="35511"/>
                  <a:pt x="43485" y="35882"/>
                </a:cubicBezTo>
                <a:cubicBezTo>
                  <a:pt x="43068" y="36322"/>
                  <a:pt x="42348" y="36322"/>
                  <a:pt x="42023" y="36878"/>
                </a:cubicBezTo>
                <a:cubicBezTo>
                  <a:pt x="41723" y="37366"/>
                  <a:pt x="41027" y="37181"/>
                  <a:pt x="40702" y="37691"/>
                </a:cubicBezTo>
                <a:cubicBezTo>
                  <a:pt x="40446" y="38062"/>
                  <a:pt x="40075" y="38526"/>
                  <a:pt x="39682" y="38594"/>
                </a:cubicBezTo>
                <a:cubicBezTo>
                  <a:pt x="39148" y="38711"/>
                  <a:pt x="38940" y="39105"/>
                  <a:pt x="38591" y="39361"/>
                </a:cubicBezTo>
                <a:cubicBezTo>
                  <a:pt x="38255" y="39612"/>
                  <a:pt x="38071" y="40072"/>
                  <a:pt x="37611" y="40072"/>
                </a:cubicBezTo>
                <a:cubicBezTo>
                  <a:pt x="37562" y="40072"/>
                  <a:pt x="37511" y="40067"/>
                  <a:pt x="37456" y="40056"/>
                </a:cubicBezTo>
                <a:cubicBezTo>
                  <a:pt x="36945" y="40520"/>
                  <a:pt x="36504" y="41169"/>
                  <a:pt x="35901" y="41424"/>
                </a:cubicBezTo>
                <a:cubicBezTo>
                  <a:pt x="35183" y="41702"/>
                  <a:pt x="34741" y="42212"/>
                  <a:pt x="34348" y="42722"/>
                </a:cubicBezTo>
                <a:cubicBezTo>
                  <a:pt x="33884" y="43303"/>
                  <a:pt x="33142" y="43325"/>
                  <a:pt x="32654" y="43835"/>
                </a:cubicBezTo>
                <a:cubicBezTo>
                  <a:pt x="31936" y="44602"/>
                  <a:pt x="31309" y="45459"/>
                  <a:pt x="30242" y="45900"/>
                </a:cubicBezTo>
                <a:cubicBezTo>
                  <a:pt x="29639" y="46155"/>
                  <a:pt x="29246" y="46897"/>
                  <a:pt x="28712" y="47338"/>
                </a:cubicBezTo>
                <a:cubicBezTo>
                  <a:pt x="28248" y="47732"/>
                  <a:pt x="27994" y="48335"/>
                  <a:pt x="27320" y="48520"/>
                </a:cubicBezTo>
                <a:cubicBezTo>
                  <a:pt x="26624" y="48730"/>
                  <a:pt x="26324" y="49472"/>
                  <a:pt x="25743" y="49843"/>
                </a:cubicBezTo>
                <a:cubicBezTo>
                  <a:pt x="25072" y="50283"/>
                  <a:pt x="25047" y="51164"/>
                  <a:pt x="24444" y="51652"/>
                </a:cubicBezTo>
                <a:cubicBezTo>
                  <a:pt x="23841" y="52162"/>
                  <a:pt x="23331" y="52765"/>
                  <a:pt x="22775" y="53297"/>
                </a:cubicBezTo>
                <a:cubicBezTo>
                  <a:pt x="22706" y="53368"/>
                  <a:pt x="22613" y="53437"/>
                  <a:pt x="22636" y="53483"/>
                </a:cubicBezTo>
                <a:cubicBezTo>
                  <a:pt x="22845" y="54086"/>
                  <a:pt x="21964" y="54271"/>
                  <a:pt x="22125" y="54945"/>
                </a:cubicBezTo>
                <a:cubicBezTo>
                  <a:pt x="22264" y="55524"/>
                  <a:pt x="22149" y="56173"/>
                  <a:pt x="22149" y="56637"/>
                </a:cubicBezTo>
                <a:cubicBezTo>
                  <a:pt x="22613" y="57147"/>
                  <a:pt x="22960" y="57565"/>
                  <a:pt x="23309" y="57936"/>
                </a:cubicBezTo>
                <a:lnTo>
                  <a:pt x="24073" y="57936"/>
                </a:lnTo>
                <a:cubicBezTo>
                  <a:pt x="24553" y="57936"/>
                  <a:pt x="25022" y="57905"/>
                  <a:pt x="25488" y="57905"/>
                </a:cubicBezTo>
                <a:cubicBezTo>
                  <a:pt x="25721" y="57905"/>
                  <a:pt x="25953" y="57913"/>
                  <a:pt x="26185" y="57936"/>
                </a:cubicBezTo>
                <a:cubicBezTo>
                  <a:pt x="26293" y="57948"/>
                  <a:pt x="26399" y="57954"/>
                  <a:pt x="26502" y="57954"/>
                </a:cubicBezTo>
                <a:cubicBezTo>
                  <a:pt x="27171" y="57954"/>
                  <a:pt x="27741" y="57713"/>
                  <a:pt x="28365" y="57472"/>
                </a:cubicBezTo>
                <a:cubicBezTo>
                  <a:pt x="28526" y="57403"/>
                  <a:pt x="28710" y="57385"/>
                  <a:pt x="28903" y="57385"/>
                </a:cubicBezTo>
                <a:cubicBezTo>
                  <a:pt x="29098" y="57385"/>
                  <a:pt x="29302" y="57403"/>
                  <a:pt x="29500" y="57403"/>
                </a:cubicBezTo>
                <a:cubicBezTo>
                  <a:pt x="29803" y="56754"/>
                  <a:pt x="30498" y="57147"/>
                  <a:pt x="30938" y="56893"/>
                </a:cubicBezTo>
                <a:cubicBezTo>
                  <a:pt x="31380" y="56637"/>
                  <a:pt x="31773" y="56220"/>
                  <a:pt x="32237" y="56105"/>
                </a:cubicBezTo>
                <a:cubicBezTo>
                  <a:pt x="32654" y="55988"/>
                  <a:pt x="32910" y="55756"/>
                  <a:pt x="33235" y="55594"/>
                </a:cubicBezTo>
                <a:cubicBezTo>
                  <a:pt x="33332" y="55552"/>
                  <a:pt x="33442" y="55542"/>
                  <a:pt x="33557" y="55542"/>
                </a:cubicBezTo>
                <a:cubicBezTo>
                  <a:pt x="33646" y="55542"/>
                  <a:pt x="33738" y="55548"/>
                  <a:pt x="33829" y="55548"/>
                </a:cubicBezTo>
                <a:cubicBezTo>
                  <a:pt x="34072" y="55548"/>
                  <a:pt x="34313" y="55509"/>
                  <a:pt x="34487" y="55223"/>
                </a:cubicBezTo>
                <a:cubicBezTo>
                  <a:pt x="36667" y="54271"/>
                  <a:pt x="38754" y="53066"/>
                  <a:pt x="40934" y="52069"/>
                </a:cubicBezTo>
                <a:cubicBezTo>
                  <a:pt x="41067" y="51869"/>
                  <a:pt x="41255" y="51829"/>
                  <a:pt x="41449" y="51829"/>
                </a:cubicBezTo>
                <a:cubicBezTo>
                  <a:pt x="41579" y="51829"/>
                  <a:pt x="41712" y="51847"/>
                  <a:pt x="41833" y="51847"/>
                </a:cubicBezTo>
                <a:cubicBezTo>
                  <a:pt x="41973" y="51847"/>
                  <a:pt x="42099" y="51823"/>
                  <a:pt x="42187" y="51720"/>
                </a:cubicBezTo>
                <a:cubicBezTo>
                  <a:pt x="42511" y="51327"/>
                  <a:pt x="43021" y="51442"/>
                  <a:pt x="43346" y="51071"/>
                </a:cubicBezTo>
                <a:cubicBezTo>
                  <a:pt x="43647" y="50746"/>
                  <a:pt x="44250" y="50886"/>
                  <a:pt x="44482" y="50400"/>
                </a:cubicBezTo>
                <a:cubicBezTo>
                  <a:pt x="44551" y="50427"/>
                  <a:pt x="44615" y="50438"/>
                  <a:pt x="44674" y="50438"/>
                </a:cubicBezTo>
                <a:cubicBezTo>
                  <a:pt x="45069" y="50438"/>
                  <a:pt x="45265" y="49912"/>
                  <a:pt x="45688" y="49912"/>
                </a:cubicBezTo>
                <a:cubicBezTo>
                  <a:pt x="45696" y="49912"/>
                  <a:pt x="45704" y="49912"/>
                  <a:pt x="45712" y="49912"/>
                </a:cubicBezTo>
                <a:cubicBezTo>
                  <a:pt x="46115" y="49912"/>
                  <a:pt x="46308" y="49382"/>
                  <a:pt x="46730" y="49382"/>
                </a:cubicBezTo>
                <a:cubicBezTo>
                  <a:pt x="46774" y="49382"/>
                  <a:pt x="46821" y="49388"/>
                  <a:pt x="46871" y="49401"/>
                </a:cubicBezTo>
                <a:cubicBezTo>
                  <a:pt x="47106" y="49022"/>
                  <a:pt x="47454" y="48981"/>
                  <a:pt x="47816" y="48981"/>
                </a:cubicBezTo>
                <a:cubicBezTo>
                  <a:pt x="47918" y="48981"/>
                  <a:pt x="48021" y="48984"/>
                  <a:pt x="48124" y="48984"/>
                </a:cubicBezTo>
                <a:cubicBezTo>
                  <a:pt x="48239" y="48984"/>
                  <a:pt x="48378" y="48845"/>
                  <a:pt x="48470" y="48752"/>
                </a:cubicBezTo>
                <a:cubicBezTo>
                  <a:pt x="49259" y="47895"/>
                  <a:pt x="50372" y="47617"/>
                  <a:pt x="51346" y="47106"/>
                </a:cubicBezTo>
                <a:cubicBezTo>
                  <a:pt x="52042" y="46735"/>
                  <a:pt x="52808" y="46457"/>
                  <a:pt x="53480" y="46062"/>
                </a:cubicBezTo>
                <a:cubicBezTo>
                  <a:pt x="54153" y="45622"/>
                  <a:pt x="54918" y="45344"/>
                  <a:pt x="55613" y="44949"/>
                </a:cubicBezTo>
                <a:cubicBezTo>
                  <a:pt x="56355" y="44485"/>
                  <a:pt x="57190" y="44207"/>
                  <a:pt x="57957" y="43813"/>
                </a:cubicBezTo>
                <a:cubicBezTo>
                  <a:pt x="58675" y="43442"/>
                  <a:pt x="59417" y="43140"/>
                  <a:pt x="60090" y="42746"/>
                </a:cubicBezTo>
                <a:cubicBezTo>
                  <a:pt x="60786" y="42329"/>
                  <a:pt x="61528" y="42027"/>
                  <a:pt x="62224" y="41609"/>
                </a:cubicBezTo>
                <a:cubicBezTo>
                  <a:pt x="62966" y="41192"/>
                  <a:pt x="63777" y="40752"/>
                  <a:pt x="64611" y="40566"/>
                </a:cubicBezTo>
                <a:cubicBezTo>
                  <a:pt x="65075" y="40474"/>
                  <a:pt x="65378" y="40103"/>
                  <a:pt x="65817" y="40079"/>
                </a:cubicBezTo>
                <a:cubicBezTo>
                  <a:pt x="66281" y="40032"/>
                  <a:pt x="66467" y="39685"/>
                  <a:pt x="66723" y="39429"/>
                </a:cubicBezTo>
                <a:cubicBezTo>
                  <a:pt x="66933" y="39199"/>
                  <a:pt x="67143" y="39101"/>
                  <a:pt x="67438" y="39101"/>
                </a:cubicBezTo>
                <a:cubicBezTo>
                  <a:pt x="67469" y="39101"/>
                  <a:pt x="67501" y="39102"/>
                  <a:pt x="67534" y="39105"/>
                </a:cubicBezTo>
                <a:cubicBezTo>
                  <a:pt x="67743" y="39105"/>
                  <a:pt x="67975" y="39036"/>
                  <a:pt x="68161" y="38943"/>
                </a:cubicBezTo>
                <a:cubicBezTo>
                  <a:pt x="68810" y="38618"/>
                  <a:pt x="69435" y="38247"/>
                  <a:pt x="70109" y="37945"/>
                </a:cubicBezTo>
                <a:cubicBezTo>
                  <a:pt x="70851" y="37620"/>
                  <a:pt x="71754" y="37620"/>
                  <a:pt x="72218" y="36785"/>
                </a:cubicBezTo>
                <a:cubicBezTo>
                  <a:pt x="72235" y="36761"/>
                  <a:pt x="72277" y="36754"/>
                  <a:pt x="72332" y="36754"/>
                </a:cubicBezTo>
                <a:cubicBezTo>
                  <a:pt x="72408" y="36754"/>
                  <a:pt x="72507" y="36768"/>
                  <a:pt x="72590" y="36768"/>
                </a:cubicBezTo>
                <a:cubicBezTo>
                  <a:pt x="72615" y="36768"/>
                  <a:pt x="72639" y="36767"/>
                  <a:pt x="72660" y="36763"/>
                </a:cubicBezTo>
                <a:cubicBezTo>
                  <a:pt x="72892" y="36717"/>
                  <a:pt x="73192" y="36739"/>
                  <a:pt x="73309" y="36600"/>
                </a:cubicBezTo>
                <a:cubicBezTo>
                  <a:pt x="73656" y="36182"/>
                  <a:pt x="74329" y="36322"/>
                  <a:pt x="74630" y="35811"/>
                </a:cubicBezTo>
                <a:cubicBezTo>
                  <a:pt x="74679" y="35821"/>
                  <a:pt x="74726" y="35826"/>
                  <a:pt x="74771" y="35826"/>
                </a:cubicBezTo>
                <a:cubicBezTo>
                  <a:pt x="75256" y="35826"/>
                  <a:pt x="75514" y="35295"/>
                  <a:pt x="76046" y="35233"/>
                </a:cubicBezTo>
                <a:cubicBezTo>
                  <a:pt x="76509" y="35186"/>
                  <a:pt x="76881" y="34605"/>
                  <a:pt x="77367" y="34466"/>
                </a:cubicBezTo>
                <a:cubicBezTo>
                  <a:pt x="77947" y="34327"/>
                  <a:pt x="78458" y="34049"/>
                  <a:pt x="78944" y="33748"/>
                </a:cubicBezTo>
                <a:cubicBezTo>
                  <a:pt x="79385" y="33470"/>
                  <a:pt x="79988" y="33492"/>
                  <a:pt x="80289" y="32982"/>
                </a:cubicBezTo>
                <a:cubicBezTo>
                  <a:pt x="80373" y="33000"/>
                  <a:pt x="80455" y="33008"/>
                  <a:pt x="80534" y="33008"/>
                </a:cubicBezTo>
                <a:cubicBezTo>
                  <a:pt x="80974" y="33008"/>
                  <a:pt x="81337" y="32758"/>
                  <a:pt x="81751" y="32542"/>
                </a:cubicBezTo>
                <a:cubicBezTo>
                  <a:pt x="82400" y="32218"/>
                  <a:pt x="83025" y="31823"/>
                  <a:pt x="83699" y="31615"/>
                </a:cubicBezTo>
                <a:cubicBezTo>
                  <a:pt x="84079" y="31514"/>
                  <a:pt x="84303" y="31068"/>
                  <a:pt x="84702" y="31068"/>
                </a:cubicBezTo>
                <a:cubicBezTo>
                  <a:pt x="84765" y="31068"/>
                  <a:pt x="84832" y="31079"/>
                  <a:pt x="84905" y="31105"/>
                </a:cubicBezTo>
                <a:cubicBezTo>
                  <a:pt x="84977" y="31132"/>
                  <a:pt x="85043" y="31143"/>
                  <a:pt x="85105" y="31143"/>
                </a:cubicBezTo>
                <a:cubicBezTo>
                  <a:pt x="85507" y="31143"/>
                  <a:pt x="85702" y="30640"/>
                  <a:pt x="86108" y="30640"/>
                </a:cubicBezTo>
                <a:cubicBezTo>
                  <a:pt x="86116" y="30640"/>
                  <a:pt x="86125" y="30640"/>
                  <a:pt x="86133" y="30641"/>
                </a:cubicBezTo>
                <a:cubicBezTo>
                  <a:pt x="86558" y="30641"/>
                  <a:pt x="86766" y="30082"/>
                  <a:pt x="87258" y="30082"/>
                </a:cubicBezTo>
                <a:cubicBezTo>
                  <a:pt x="87277" y="30082"/>
                  <a:pt x="87297" y="30082"/>
                  <a:pt x="87317" y="30084"/>
                </a:cubicBezTo>
                <a:cubicBezTo>
                  <a:pt x="87321" y="30085"/>
                  <a:pt x="87326" y="30085"/>
                  <a:pt x="87331" y="30085"/>
                </a:cubicBezTo>
                <a:cubicBezTo>
                  <a:pt x="87523" y="30085"/>
                  <a:pt x="87700" y="29686"/>
                  <a:pt x="88029" y="29686"/>
                </a:cubicBezTo>
                <a:cubicBezTo>
                  <a:pt x="88046" y="29686"/>
                  <a:pt x="88063" y="29687"/>
                  <a:pt x="88081" y="29689"/>
                </a:cubicBezTo>
                <a:cubicBezTo>
                  <a:pt x="88133" y="29699"/>
                  <a:pt x="88184" y="29704"/>
                  <a:pt x="88233" y="29704"/>
                </a:cubicBezTo>
                <a:cubicBezTo>
                  <a:pt x="88768" y="29704"/>
                  <a:pt x="89157" y="29163"/>
                  <a:pt x="89694" y="29163"/>
                </a:cubicBezTo>
                <a:cubicBezTo>
                  <a:pt x="89792" y="29163"/>
                  <a:pt x="89896" y="29182"/>
                  <a:pt x="90007" y="29225"/>
                </a:cubicBezTo>
                <a:cubicBezTo>
                  <a:pt x="90517" y="28785"/>
                  <a:pt x="91142" y="28390"/>
                  <a:pt x="91745" y="28344"/>
                </a:cubicBezTo>
                <a:cubicBezTo>
                  <a:pt x="92465" y="28275"/>
                  <a:pt x="92929" y="27787"/>
                  <a:pt x="93578" y="27626"/>
                </a:cubicBezTo>
                <a:cubicBezTo>
                  <a:pt x="93688" y="27582"/>
                  <a:pt x="93842" y="27368"/>
                  <a:pt x="93915" y="27368"/>
                </a:cubicBezTo>
                <a:cubicBezTo>
                  <a:pt x="93919" y="27368"/>
                  <a:pt x="93922" y="27369"/>
                  <a:pt x="93925" y="27370"/>
                </a:cubicBezTo>
                <a:cubicBezTo>
                  <a:pt x="94047" y="27415"/>
                  <a:pt x="94162" y="27434"/>
                  <a:pt x="94270" y="27434"/>
                </a:cubicBezTo>
                <a:cubicBezTo>
                  <a:pt x="94779" y="27434"/>
                  <a:pt x="95156" y="27013"/>
                  <a:pt x="95595" y="26860"/>
                </a:cubicBezTo>
                <a:cubicBezTo>
                  <a:pt x="96012" y="26701"/>
                  <a:pt x="96360" y="26391"/>
                  <a:pt x="96815" y="26391"/>
                </a:cubicBezTo>
                <a:cubicBezTo>
                  <a:pt x="96892" y="26391"/>
                  <a:pt x="96972" y="26400"/>
                  <a:pt x="97057" y="26420"/>
                </a:cubicBezTo>
                <a:cubicBezTo>
                  <a:pt x="97450" y="25932"/>
                  <a:pt x="98192" y="26025"/>
                  <a:pt x="98587" y="25492"/>
                </a:cubicBezTo>
                <a:cubicBezTo>
                  <a:pt x="98599" y="25470"/>
                  <a:pt x="98627" y="25461"/>
                  <a:pt x="98670" y="25461"/>
                </a:cubicBezTo>
                <a:cubicBezTo>
                  <a:pt x="98803" y="25461"/>
                  <a:pt x="99076" y="25550"/>
                  <a:pt x="99376" y="25585"/>
                </a:cubicBezTo>
                <a:cubicBezTo>
                  <a:pt x="98727" y="26234"/>
                  <a:pt x="98216" y="26767"/>
                  <a:pt x="97682" y="27301"/>
                </a:cubicBezTo>
                <a:cubicBezTo>
                  <a:pt x="97666" y="27301"/>
                  <a:pt x="97649" y="27300"/>
                  <a:pt x="97633" y="27300"/>
                </a:cubicBezTo>
                <a:cubicBezTo>
                  <a:pt x="97036" y="27300"/>
                  <a:pt x="96655" y="27730"/>
                  <a:pt x="96407" y="28136"/>
                </a:cubicBezTo>
                <a:cubicBezTo>
                  <a:pt x="96036" y="28739"/>
                  <a:pt x="95341" y="28669"/>
                  <a:pt x="94899" y="29110"/>
                </a:cubicBezTo>
                <a:cubicBezTo>
                  <a:pt x="94064" y="29899"/>
                  <a:pt x="93415" y="30848"/>
                  <a:pt x="92279" y="31312"/>
                </a:cubicBezTo>
                <a:cubicBezTo>
                  <a:pt x="91816" y="31498"/>
                  <a:pt x="91491" y="32054"/>
                  <a:pt x="91120" y="32450"/>
                </a:cubicBezTo>
                <a:cubicBezTo>
                  <a:pt x="90771" y="32774"/>
                  <a:pt x="90471" y="33353"/>
                  <a:pt x="90099" y="33400"/>
                </a:cubicBezTo>
                <a:cubicBezTo>
                  <a:pt x="89472" y="33492"/>
                  <a:pt x="89148" y="33910"/>
                  <a:pt x="88823" y="34281"/>
                </a:cubicBezTo>
                <a:cubicBezTo>
                  <a:pt x="88476" y="34745"/>
                  <a:pt x="87895" y="34769"/>
                  <a:pt x="87524" y="35116"/>
                </a:cubicBezTo>
                <a:cubicBezTo>
                  <a:pt x="87107" y="35487"/>
                  <a:pt x="86689" y="35836"/>
                  <a:pt x="86365" y="36275"/>
                </a:cubicBezTo>
                <a:cubicBezTo>
                  <a:pt x="86064" y="36693"/>
                  <a:pt x="85554" y="36646"/>
                  <a:pt x="85229" y="36949"/>
                </a:cubicBezTo>
                <a:cubicBezTo>
                  <a:pt x="84812" y="37296"/>
                  <a:pt x="84370" y="37667"/>
                  <a:pt x="84070" y="38108"/>
                </a:cubicBezTo>
                <a:cubicBezTo>
                  <a:pt x="83721" y="38618"/>
                  <a:pt x="83118" y="38526"/>
                  <a:pt x="82747" y="38919"/>
                </a:cubicBezTo>
                <a:cubicBezTo>
                  <a:pt x="82051" y="39661"/>
                  <a:pt x="81309" y="40381"/>
                  <a:pt x="80591" y="41099"/>
                </a:cubicBezTo>
                <a:cubicBezTo>
                  <a:pt x="79918" y="41748"/>
                  <a:pt x="79222" y="42398"/>
                  <a:pt x="78597" y="43093"/>
                </a:cubicBezTo>
                <a:cubicBezTo>
                  <a:pt x="77923" y="43835"/>
                  <a:pt x="76881" y="44067"/>
                  <a:pt x="76278" y="44902"/>
                </a:cubicBezTo>
                <a:cubicBezTo>
                  <a:pt x="75906" y="45412"/>
                  <a:pt x="75396" y="45808"/>
                  <a:pt x="74955" y="46247"/>
                </a:cubicBezTo>
                <a:cubicBezTo>
                  <a:pt x="74469" y="46758"/>
                  <a:pt x="74005" y="47314"/>
                  <a:pt x="73448" y="47732"/>
                </a:cubicBezTo>
                <a:cubicBezTo>
                  <a:pt x="72914" y="48127"/>
                  <a:pt x="73031" y="48845"/>
                  <a:pt x="72474" y="49240"/>
                </a:cubicBezTo>
                <a:cubicBezTo>
                  <a:pt x="72103" y="49494"/>
                  <a:pt x="71615" y="49865"/>
                  <a:pt x="71569" y="50236"/>
                </a:cubicBezTo>
                <a:cubicBezTo>
                  <a:pt x="71522" y="50746"/>
                  <a:pt x="70966" y="50932"/>
                  <a:pt x="71036" y="51442"/>
                </a:cubicBezTo>
                <a:cubicBezTo>
                  <a:pt x="71105" y="51906"/>
                  <a:pt x="71059" y="52394"/>
                  <a:pt x="71059" y="52858"/>
                </a:cubicBezTo>
                <a:cubicBezTo>
                  <a:pt x="71059" y="52926"/>
                  <a:pt x="71105" y="52997"/>
                  <a:pt x="71151" y="53158"/>
                </a:cubicBezTo>
                <a:cubicBezTo>
                  <a:pt x="71662" y="53461"/>
                  <a:pt x="72196" y="53854"/>
                  <a:pt x="72799" y="54156"/>
                </a:cubicBezTo>
                <a:cubicBezTo>
                  <a:pt x="72858" y="54186"/>
                  <a:pt x="72913" y="54199"/>
                  <a:pt x="72964" y="54199"/>
                </a:cubicBezTo>
                <a:cubicBezTo>
                  <a:pt x="73273" y="54199"/>
                  <a:pt x="73454" y="53732"/>
                  <a:pt x="73773" y="53693"/>
                </a:cubicBezTo>
                <a:cubicBezTo>
                  <a:pt x="73811" y="53691"/>
                  <a:pt x="73850" y="53690"/>
                  <a:pt x="73888" y="53690"/>
                </a:cubicBezTo>
                <a:cubicBezTo>
                  <a:pt x="74189" y="53690"/>
                  <a:pt x="74508" y="53736"/>
                  <a:pt x="74812" y="53736"/>
                </a:cubicBezTo>
                <a:cubicBezTo>
                  <a:pt x="75017" y="53736"/>
                  <a:pt x="75214" y="53715"/>
                  <a:pt x="75396" y="53646"/>
                </a:cubicBezTo>
                <a:cubicBezTo>
                  <a:pt x="75815" y="53486"/>
                  <a:pt x="76183" y="53205"/>
                  <a:pt x="76633" y="53205"/>
                </a:cubicBezTo>
                <a:cubicBezTo>
                  <a:pt x="76705" y="53205"/>
                  <a:pt x="76779" y="53213"/>
                  <a:pt x="76856" y="53229"/>
                </a:cubicBezTo>
                <a:cubicBezTo>
                  <a:pt x="76923" y="53243"/>
                  <a:pt x="76987" y="53249"/>
                  <a:pt x="77047" y="53249"/>
                </a:cubicBezTo>
                <a:cubicBezTo>
                  <a:pt x="77388" y="53249"/>
                  <a:pt x="77637" y="53041"/>
                  <a:pt x="77855" y="52765"/>
                </a:cubicBezTo>
                <a:cubicBezTo>
                  <a:pt x="77926" y="52794"/>
                  <a:pt x="77992" y="52807"/>
                  <a:pt x="78054" y="52807"/>
                </a:cubicBezTo>
                <a:cubicBezTo>
                  <a:pt x="78467" y="52807"/>
                  <a:pt x="78679" y="52235"/>
                  <a:pt x="79093" y="52235"/>
                </a:cubicBezTo>
                <a:cubicBezTo>
                  <a:pt x="79154" y="52235"/>
                  <a:pt x="79220" y="52248"/>
                  <a:pt x="79292" y="52277"/>
                </a:cubicBezTo>
                <a:cubicBezTo>
                  <a:pt x="79365" y="52308"/>
                  <a:pt x="79432" y="52321"/>
                  <a:pt x="79494" y="52321"/>
                </a:cubicBezTo>
                <a:cubicBezTo>
                  <a:pt x="79899" y="52321"/>
                  <a:pt x="80126" y="51761"/>
                  <a:pt x="80569" y="51761"/>
                </a:cubicBezTo>
                <a:cubicBezTo>
                  <a:pt x="80626" y="51761"/>
                  <a:pt x="80687" y="51770"/>
                  <a:pt x="80753" y="51791"/>
                </a:cubicBezTo>
                <a:cubicBezTo>
                  <a:pt x="80846" y="51824"/>
                  <a:pt x="80937" y="51838"/>
                  <a:pt x="81026" y="51838"/>
                </a:cubicBezTo>
                <a:cubicBezTo>
                  <a:pt x="81443" y="51838"/>
                  <a:pt x="81812" y="51530"/>
                  <a:pt x="82214" y="51396"/>
                </a:cubicBezTo>
                <a:cubicBezTo>
                  <a:pt x="82545" y="51272"/>
                  <a:pt x="82801" y="50891"/>
                  <a:pt x="83066" y="50891"/>
                </a:cubicBezTo>
                <a:cubicBezTo>
                  <a:pt x="83098" y="50891"/>
                  <a:pt x="83131" y="50897"/>
                  <a:pt x="83164" y="50910"/>
                </a:cubicBezTo>
                <a:cubicBezTo>
                  <a:pt x="83258" y="50939"/>
                  <a:pt x="83344" y="50951"/>
                  <a:pt x="83426" y="50951"/>
                </a:cubicBezTo>
                <a:cubicBezTo>
                  <a:pt x="83966" y="50951"/>
                  <a:pt x="84279" y="50395"/>
                  <a:pt x="84781" y="50395"/>
                </a:cubicBezTo>
                <a:cubicBezTo>
                  <a:pt x="84806" y="50395"/>
                  <a:pt x="84832" y="50397"/>
                  <a:pt x="84858" y="50400"/>
                </a:cubicBezTo>
                <a:cubicBezTo>
                  <a:pt x="84894" y="50403"/>
                  <a:pt x="84930" y="50405"/>
                  <a:pt x="84964" y="50405"/>
                </a:cubicBezTo>
                <a:cubicBezTo>
                  <a:pt x="85552" y="50405"/>
                  <a:pt x="85933" y="49883"/>
                  <a:pt x="86482" y="49772"/>
                </a:cubicBezTo>
                <a:cubicBezTo>
                  <a:pt x="86655" y="49437"/>
                  <a:pt x="86945" y="49425"/>
                  <a:pt x="87252" y="49425"/>
                </a:cubicBezTo>
                <a:cubicBezTo>
                  <a:pt x="87275" y="49425"/>
                  <a:pt x="87298" y="49425"/>
                  <a:pt x="87321" y="49425"/>
                </a:cubicBezTo>
                <a:cubicBezTo>
                  <a:pt x="87607" y="49425"/>
                  <a:pt x="87902" y="49415"/>
                  <a:pt x="88127" y="49147"/>
                </a:cubicBezTo>
                <a:cubicBezTo>
                  <a:pt x="88452" y="48752"/>
                  <a:pt x="89311" y="49101"/>
                  <a:pt x="89751" y="48544"/>
                </a:cubicBezTo>
                <a:cubicBezTo>
                  <a:pt x="89787" y="48499"/>
                  <a:pt x="89861" y="48485"/>
                  <a:pt x="89951" y="48485"/>
                </a:cubicBezTo>
                <a:cubicBezTo>
                  <a:pt x="90096" y="48485"/>
                  <a:pt x="90282" y="48520"/>
                  <a:pt x="90424" y="48520"/>
                </a:cubicBezTo>
                <a:cubicBezTo>
                  <a:pt x="90656" y="48498"/>
                  <a:pt x="91027" y="48544"/>
                  <a:pt x="91073" y="48427"/>
                </a:cubicBezTo>
                <a:cubicBezTo>
                  <a:pt x="91445" y="47709"/>
                  <a:pt x="92279" y="48335"/>
                  <a:pt x="92719" y="47778"/>
                </a:cubicBezTo>
                <a:cubicBezTo>
                  <a:pt x="93114" y="47292"/>
                  <a:pt x="93996" y="47871"/>
                  <a:pt x="94320" y="47106"/>
                </a:cubicBezTo>
                <a:cubicBezTo>
                  <a:pt x="94425" y="47136"/>
                  <a:pt x="94526" y="47149"/>
                  <a:pt x="94624" y="47149"/>
                </a:cubicBezTo>
                <a:cubicBezTo>
                  <a:pt x="95129" y="47149"/>
                  <a:pt x="95546" y="46802"/>
                  <a:pt x="96012" y="46665"/>
                </a:cubicBezTo>
                <a:cubicBezTo>
                  <a:pt x="96098" y="46637"/>
                  <a:pt x="96191" y="46628"/>
                  <a:pt x="96288" y="46628"/>
                </a:cubicBezTo>
                <a:cubicBezTo>
                  <a:pt x="96452" y="46628"/>
                  <a:pt x="96625" y="46653"/>
                  <a:pt x="96787" y="46653"/>
                </a:cubicBezTo>
                <a:cubicBezTo>
                  <a:pt x="96921" y="46653"/>
                  <a:pt x="97046" y="46636"/>
                  <a:pt x="97150" y="46572"/>
                </a:cubicBezTo>
                <a:cubicBezTo>
                  <a:pt x="97474" y="46411"/>
                  <a:pt x="97868" y="46294"/>
                  <a:pt x="98099" y="46086"/>
                </a:cubicBezTo>
                <a:cubicBezTo>
                  <a:pt x="98517" y="45715"/>
                  <a:pt x="98912" y="45691"/>
                  <a:pt x="99376" y="45691"/>
                </a:cubicBezTo>
                <a:cubicBezTo>
                  <a:pt x="99437" y="45691"/>
                  <a:pt x="99505" y="45693"/>
                  <a:pt x="99576" y="45693"/>
                </a:cubicBezTo>
                <a:cubicBezTo>
                  <a:pt x="99746" y="45693"/>
                  <a:pt x="99927" y="45681"/>
                  <a:pt x="100025" y="45598"/>
                </a:cubicBezTo>
                <a:cubicBezTo>
                  <a:pt x="100558" y="45181"/>
                  <a:pt x="101161" y="44810"/>
                  <a:pt x="101810" y="44787"/>
                </a:cubicBezTo>
                <a:cubicBezTo>
                  <a:pt x="102383" y="44749"/>
                  <a:pt x="102784" y="44190"/>
                  <a:pt x="103335" y="44190"/>
                </a:cubicBezTo>
                <a:cubicBezTo>
                  <a:pt x="103453" y="44190"/>
                  <a:pt x="103577" y="44216"/>
                  <a:pt x="103712" y="44277"/>
                </a:cubicBezTo>
                <a:cubicBezTo>
                  <a:pt x="104061" y="43720"/>
                  <a:pt x="104639" y="43813"/>
                  <a:pt x="105174" y="43789"/>
                </a:cubicBezTo>
                <a:cubicBezTo>
                  <a:pt x="105396" y="43432"/>
                  <a:pt x="105710" y="43389"/>
                  <a:pt x="106032" y="43389"/>
                </a:cubicBezTo>
                <a:cubicBezTo>
                  <a:pt x="106133" y="43389"/>
                  <a:pt x="106235" y="43393"/>
                  <a:pt x="106335" y="43393"/>
                </a:cubicBezTo>
                <a:cubicBezTo>
                  <a:pt x="106515" y="43393"/>
                  <a:pt x="106690" y="43380"/>
                  <a:pt x="106843" y="43303"/>
                </a:cubicBezTo>
                <a:cubicBezTo>
                  <a:pt x="107400" y="43047"/>
                  <a:pt x="107910" y="42839"/>
                  <a:pt x="108513" y="42793"/>
                </a:cubicBezTo>
                <a:cubicBezTo>
                  <a:pt x="108718" y="42470"/>
                  <a:pt x="108997" y="42407"/>
                  <a:pt x="109287" y="42407"/>
                </a:cubicBezTo>
                <a:cubicBezTo>
                  <a:pt x="109476" y="42407"/>
                  <a:pt x="109670" y="42434"/>
                  <a:pt x="109852" y="42434"/>
                </a:cubicBezTo>
                <a:cubicBezTo>
                  <a:pt x="110055" y="42434"/>
                  <a:pt x="110242" y="42400"/>
                  <a:pt x="110391" y="42259"/>
                </a:cubicBezTo>
                <a:cubicBezTo>
                  <a:pt x="110808" y="41865"/>
                  <a:pt x="111226" y="41958"/>
                  <a:pt x="111689" y="41934"/>
                </a:cubicBezTo>
                <a:cubicBezTo>
                  <a:pt x="112014" y="41633"/>
                  <a:pt x="112339" y="41309"/>
                  <a:pt x="112688" y="41006"/>
                </a:cubicBezTo>
                <a:cubicBezTo>
                  <a:pt x="112965" y="41339"/>
                  <a:pt x="113267" y="41522"/>
                  <a:pt x="113593" y="41522"/>
                </a:cubicBezTo>
                <a:cubicBezTo>
                  <a:pt x="113813" y="41522"/>
                  <a:pt x="114044" y="41439"/>
                  <a:pt x="114287" y="41262"/>
                </a:cubicBezTo>
                <a:cubicBezTo>
                  <a:pt x="114359" y="40721"/>
                  <a:pt x="114375" y="40586"/>
                  <a:pt x="114717" y="40586"/>
                </a:cubicBezTo>
                <a:cubicBezTo>
                  <a:pt x="114815" y="40586"/>
                  <a:pt x="114940" y="40597"/>
                  <a:pt x="115100" y="40613"/>
                </a:cubicBezTo>
                <a:cubicBezTo>
                  <a:pt x="115539" y="41284"/>
                  <a:pt x="114983" y="42119"/>
                  <a:pt x="115400" y="42815"/>
                </a:cubicBezTo>
                <a:cubicBezTo>
                  <a:pt x="115586" y="42839"/>
                  <a:pt x="115725" y="42861"/>
                  <a:pt x="115888" y="42861"/>
                </a:cubicBezTo>
                <a:cubicBezTo>
                  <a:pt x="115922" y="42874"/>
                  <a:pt x="115957" y="42880"/>
                  <a:pt x="115995" y="42880"/>
                </a:cubicBezTo>
                <a:cubicBezTo>
                  <a:pt x="116033" y="42880"/>
                  <a:pt x="116074" y="42874"/>
                  <a:pt x="116120" y="42861"/>
                </a:cubicBezTo>
                <a:cubicBezTo>
                  <a:pt x="116677" y="42839"/>
                  <a:pt x="116723" y="42700"/>
                  <a:pt x="116445" y="41934"/>
                </a:cubicBezTo>
                <a:lnTo>
                  <a:pt x="116445" y="41934"/>
                </a:lnTo>
                <a:cubicBezTo>
                  <a:pt x="116281" y="42097"/>
                  <a:pt x="116120" y="42236"/>
                  <a:pt x="115957" y="42398"/>
                </a:cubicBezTo>
                <a:cubicBezTo>
                  <a:pt x="115656" y="41702"/>
                  <a:pt x="115632" y="41633"/>
                  <a:pt x="116235" y="41470"/>
                </a:cubicBezTo>
                <a:cubicBezTo>
                  <a:pt x="116677" y="41377"/>
                  <a:pt x="116652" y="41123"/>
                  <a:pt x="116652" y="40728"/>
                </a:cubicBezTo>
                <a:cubicBezTo>
                  <a:pt x="116305" y="40403"/>
                  <a:pt x="115888" y="40056"/>
                  <a:pt x="115354" y="39568"/>
                </a:cubicBezTo>
                <a:cubicBezTo>
                  <a:pt x="115179" y="39568"/>
                  <a:pt x="114923" y="39614"/>
                  <a:pt x="114648" y="39614"/>
                </a:cubicBezTo>
                <a:cubicBezTo>
                  <a:pt x="114483" y="39614"/>
                  <a:pt x="114313" y="39598"/>
                  <a:pt x="114148" y="39546"/>
                </a:cubicBezTo>
                <a:cubicBezTo>
                  <a:pt x="114081" y="39527"/>
                  <a:pt x="114019" y="39518"/>
                  <a:pt x="113960" y="39518"/>
                </a:cubicBezTo>
                <a:cubicBezTo>
                  <a:pt x="113486" y="39518"/>
                  <a:pt x="113275" y="40086"/>
                  <a:pt x="112786" y="40086"/>
                </a:cubicBezTo>
                <a:cubicBezTo>
                  <a:pt x="112754" y="40086"/>
                  <a:pt x="112722" y="40084"/>
                  <a:pt x="112688" y="40079"/>
                </a:cubicBezTo>
                <a:cubicBezTo>
                  <a:pt x="112518" y="40051"/>
                  <a:pt x="112341" y="40019"/>
                  <a:pt x="112162" y="40019"/>
                </a:cubicBezTo>
                <a:cubicBezTo>
                  <a:pt x="111901" y="40019"/>
                  <a:pt x="111637" y="40087"/>
                  <a:pt x="111389" y="40335"/>
                </a:cubicBezTo>
                <a:cubicBezTo>
                  <a:pt x="111224" y="40509"/>
                  <a:pt x="111019" y="40554"/>
                  <a:pt x="110797" y="40554"/>
                </a:cubicBezTo>
                <a:cubicBezTo>
                  <a:pt x="110561" y="40554"/>
                  <a:pt x="110305" y="40502"/>
                  <a:pt x="110059" y="40502"/>
                </a:cubicBezTo>
                <a:cubicBezTo>
                  <a:pt x="109983" y="40502"/>
                  <a:pt x="109908" y="40507"/>
                  <a:pt x="109834" y="40520"/>
                </a:cubicBezTo>
                <a:cubicBezTo>
                  <a:pt x="109766" y="40542"/>
                  <a:pt x="109719" y="40635"/>
                  <a:pt x="109673" y="40682"/>
                </a:cubicBezTo>
                <a:cubicBezTo>
                  <a:pt x="109523" y="40917"/>
                  <a:pt x="109300" y="40955"/>
                  <a:pt x="109077" y="40955"/>
                </a:cubicBezTo>
                <a:cubicBezTo>
                  <a:pt x="108970" y="40955"/>
                  <a:pt x="108863" y="40946"/>
                  <a:pt x="108765" y="40946"/>
                </a:cubicBezTo>
                <a:cubicBezTo>
                  <a:pt x="108624" y="40946"/>
                  <a:pt x="108501" y="40964"/>
                  <a:pt x="108420" y="41053"/>
                </a:cubicBezTo>
                <a:cubicBezTo>
                  <a:pt x="107979" y="41563"/>
                  <a:pt x="107446" y="41424"/>
                  <a:pt x="106936" y="41470"/>
                </a:cubicBezTo>
                <a:cubicBezTo>
                  <a:pt x="106727" y="41494"/>
                  <a:pt x="106448" y="41563"/>
                  <a:pt x="106333" y="41702"/>
                </a:cubicBezTo>
                <a:cubicBezTo>
                  <a:pt x="106189" y="41900"/>
                  <a:pt x="105993" y="41934"/>
                  <a:pt x="105785" y="41934"/>
                </a:cubicBezTo>
                <a:cubicBezTo>
                  <a:pt x="105676" y="41934"/>
                  <a:pt x="105563" y="41925"/>
                  <a:pt x="105454" y="41925"/>
                </a:cubicBezTo>
                <a:cubicBezTo>
                  <a:pt x="105233" y="41925"/>
                  <a:pt x="105023" y="41962"/>
                  <a:pt x="104871" y="42190"/>
                </a:cubicBezTo>
                <a:cubicBezTo>
                  <a:pt x="104756" y="42368"/>
                  <a:pt x="104589" y="42406"/>
                  <a:pt x="104410" y="42406"/>
                </a:cubicBezTo>
                <a:cubicBezTo>
                  <a:pt x="104278" y="42406"/>
                  <a:pt x="104140" y="42385"/>
                  <a:pt x="104010" y="42385"/>
                </a:cubicBezTo>
                <a:cubicBezTo>
                  <a:pt x="103858" y="42385"/>
                  <a:pt x="103720" y="42413"/>
                  <a:pt x="103619" y="42537"/>
                </a:cubicBezTo>
                <a:cubicBezTo>
                  <a:pt x="103386" y="42820"/>
                  <a:pt x="103119" y="42868"/>
                  <a:pt x="102845" y="42868"/>
                </a:cubicBezTo>
                <a:cubicBezTo>
                  <a:pt x="102704" y="42868"/>
                  <a:pt x="102562" y="42856"/>
                  <a:pt x="102420" y="42856"/>
                </a:cubicBezTo>
                <a:cubicBezTo>
                  <a:pt x="102317" y="42856"/>
                  <a:pt x="102214" y="42862"/>
                  <a:pt x="102112" y="42886"/>
                </a:cubicBezTo>
                <a:cubicBezTo>
                  <a:pt x="101903" y="42932"/>
                  <a:pt x="101695" y="43047"/>
                  <a:pt x="101532" y="43186"/>
                </a:cubicBezTo>
                <a:cubicBezTo>
                  <a:pt x="101253" y="43442"/>
                  <a:pt x="100814" y="43279"/>
                  <a:pt x="100535" y="43674"/>
                </a:cubicBezTo>
                <a:cubicBezTo>
                  <a:pt x="100419" y="43835"/>
                  <a:pt x="99955" y="43720"/>
                  <a:pt x="99676" y="43813"/>
                </a:cubicBezTo>
                <a:cubicBezTo>
                  <a:pt x="99352" y="43928"/>
                  <a:pt x="99027" y="44253"/>
                  <a:pt x="98702" y="44253"/>
                </a:cubicBezTo>
                <a:cubicBezTo>
                  <a:pt x="98077" y="44277"/>
                  <a:pt x="97497" y="44277"/>
                  <a:pt x="97010" y="44763"/>
                </a:cubicBezTo>
                <a:cubicBezTo>
                  <a:pt x="96913" y="44736"/>
                  <a:pt x="96820" y="44724"/>
                  <a:pt x="96730" y="44724"/>
                </a:cubicBezTo>
                <a:cubicBezTo>
                  <a:pt x="96143" y="44724"/>
                  <a:pt x="95719" y="45248"/>
                  <a:pt x="95155" y="45390"/>
                </a:cubicBezTo>
                <a:cubicBezTo>
                  <a:pt x="94899" y="45437"/>
                  <a:pt x="94691" y="45715"/>
                  <a:pt x="94343" y="45715"/>
                </a:cubicBezTo>
                <a:cubicBezTo>
                  <a:pt x="94156" y="45715"/>
                  <a:pt x="93964" y="45685"/>
                  <a:pt x="93776" y="45685"/>
                </a:cubicBezTo>
                <a:cubicBezTo>
                  <a:pt x="93521" y="45685"/>
                  <a:pt x="93271" y="45739"/>
                  <a:pt x="93044" y="45993"/>
                </a:cubicBezTo>
                <a:cubicBezTo>
                  <a:pt x="92911" y="46154"/>
                  <a:pt x="92739" y="46195"/>
                  <a:pt x="92553" y="46195"/>
                </a:cubicBezTo>
                <a:cubicBezTo>
                  <a:pt x="92361" y="46195"/>
                  <a:pt x="92154" y="46152"/>
                  <a:pt x="91956" y="46152"/>
                </a:cubicBezTo>
                <a:cubicBezTo>
                  <a:pt x="91876" y="46152"/>
                  <a:pt x="91798" y="46159"/>
                  <a:pt x="91723" y="46179"/>
                </a:cubicBezTo>
                <a:cubicBezTo>
                  <a:pt x="91513" y="46225"/>
                  <a:pt x="91352" y="46387"/>
                  <a:pt x="91166" y="46503"/>
                </a:cubicBezTo>
                <a:cubicBezTo>
                  <a:pt x="90864" y="46711"/>
                  <a:pt x="90471" y="46689"/>
                  <a:pt x="90168" y="46989"/>
                </a:cubicBezTo>
                <a:cubicBezTo>
                  <a:pt x="90040" y="47118"/>
                  <a:pt x="89858" y="47133"/>
                  <a:pt x="89663" y="47133"/>
                </a:cubicBezTo>
                <a:cubicBezTo>
                  <a:pt x="89605" y="47133"/>
                  <a:pt x="89547" y="47132"/>
                  <a:pt x="89488" y="47132"/>
                </a:cubicBezTo>
                <a:cubicBezTo>
                  <a:pt x="89207" y="47132"/>
                  <a:pt x="88924" y="47161"/>
                  <a:pt x="88754" y="47500"/>
                </a:cubicBezTo>
                <a:cubicBezTo>
                  <a:pt x="88730" y="47546"/>
                  <a:pt x="88615" y="47570"/>
                  <a:pt x="88545" y="47570"/>
                </a:cubicBezTo>
                <a:cubicBezTo>
                  <a:pt x="88510" y="47581"/>
                  <a:pt x="88470" y="47587"/>
                  <a:pt x="88429" y="47587"/>
                </a:cubicBezTo>
                <a:cubicBezTo>
                  <a:pt x="88389" y="47587"/>
                  <a:pt x="88348" y="47581"/>
                  <a:pt x="88313" y="47570"/>
                </a:cubicBezTo>
                <a:cubicBezTo>
                  <a:pt x="88192" y="47529"/>
                  <a:pt x="88077" y="47511"/>
                  <a:pt x="87967" y="47511"/>
                </a:cubicBezTo>
                <a:cubicBezTo>
                  <a:pt x="87400" y="47511"/>
                  <a:pt x="86951" y="47979"/>
                  <a:pt x="86389" y="48056"/>
                </a:cubicBezTo>
                <a:cubicBezTo>
                  <a:pt x="86140" y="48463"/>
                  <a:pt x="85787" y="48517"/>
                  <a:pt x="85418" y="48517"/>
                </a:cubicBezTo>
                <a:cubicBezTo>
                  <a:pt x="85283" y="48517"/>
                  <a:pt x="85145" y="48510"/>
                  <a:pt x="85009" y="48510"/>
                </a:cubicBezTo>
                <a:cubicBezTo>
                  <a:pt x="84756" y="48510"/>
                  <a:pt x="84511" y="48536"/>
                  <a:pt x="84302" y="48683"/>
                </a:cubicBezTo>
                <a:cubicBezTo>
                  <a:pt x="84231" y="48706"/>
                  <a:pt x="84185" y="48823"/>
                  <a:pt x="84138" y="48823"/>
                </a:cubicBezTo>
                <a:cubicBezTo>
                  <a:pt x="83102" y="49148"/>
                  <a:pt x="82226" y="49989"/>
                  <a:pt x="81088" y="49989"/>
                </a:cubicBezTo>
                <a:cubicBezTo>
                  <a:pt x="80928" y="49989"/>
                  <a:pt x="80763" y="49973"/>
                  <a:pt x="80591" y="49936"/>
                </a:cubicBezTo>
                <a:cubicBezTo>
                  <a:pt x="80551" y="49922"/>
                  <a:pt x="80488" y="49909"/>
                  <a:pt x="80437" y="49909"/>
                </a:cubicBezTo>
                <a:cubicBezTo>
                  <a:pt x="80399" y="49909"/>
                  <a:pt x="80369" y="49916"/>
                  <a:pt x="80359" y="49936"/>
                </a:cubicBezTo>
                <a:cubicBezTo>
                  <a:pt x="79918" y="50446"/>
                  <a:pt x="79268" y="50375"/>
                  <a:pt x="78712" y="50492"/>
                </a:cubicBezTo>
                <a:cubicBezTo>
                  <a:pt x="78521" y="50792"/>
                  <a:pt x="78259" y="50857"/>
                  <a:pt x="77984" y="50857"/>
                </a:cubicBezTo>
                <a:cubicBezTo>
                  <a:pt x="77775" y="50857"/>
                  <a:pt x="77559" y="50819"/>
                  <a:pt x="77361" y="50819"/>
                </a:cubicBezTo>
                <a:cubicBezTo>
                  <a:pt x="77156" y="50819"/>
                  <a:pt x="76970" y="50860"/>
                  <a:pt x="76834" y="51025"/>
                </a:cubicBezTo>
                <a:cubicBezTo>
                  <a:pt x="76324" y="51628"/>
                  <a:pt x="75350" y="50978"/>
                  <a:pt x="75025" y="51813"/>
                </a:cubicBezTo>
                <a:cubicBezTo>
                  <a:pt x="74971" y="51803"/>
                  <a:pt x="74916" y="51800"/>
                  <a:pt x="74860" y="51800"/>
                </a:cubicBezTo>
                <a:cubicBezTo>
                  <a:pt x="74717" y="51800"/>
                  <a:pt x="74571" y="51823"/>
                  <a:pt x="74426" y="51823"/>
                </a:cubicBezTo>
                <a:cubicBezTo>
                  <a:pt x="74239" y="51823"/>
                  <a:pt x="74056" y="51784"/>
                  <a:pt x="73888" y="51605"/>
                </a:cubicBezTo>
                <a:cubicBezTo>
                  <a:pt x="74352" y="51095"/>
                  <a:pt x="74816" y="50607"/>
                  <a:pt x="75279" y="50121"/>
                </a:cubicBezTo>
                <a:cubicBezTo>
                  <a:pt x="75233" y="49355"/>
                  <a:pt x="75999" y="49169"/>
                  <a:pt x="76324" y="48659"/>
                </a:cubicBezTo>
                <a:cubicBezTo>
                  <a:pt x="77459" y="48381"/>
                  <a:pt x="77994" y="47361"/>
                  <a:pt x="78782" y="46665"/>
                </a:cubicBezTo>
                <a:cubicBezTo>
                  <a:pt x="79407" y="46086"/>
                  <a:pt x="80010" y="45437"/>
                  <a:pt x="80613" y="44834"/>
                </a:cubicBezTo>
                <a:cubicBezTo>
                  <a:pt x="80627" y="44834"/>
                  <a:pt x="80641" y="44834"/>
                  <a:pt x="80655" y="44834"/>
                </a:cubicBezTo>
                <a:cubicBezTo>
                  <a:pt x="81254" y="44834"/>
                  <a:pt x="81549" y="44362"/>
                  <a:pt x="81912" y="43999"/>
                </a:cubicBezTo>
                <a:cubicBezTo>
                  <a:pt x="82307" y="43628"/>
                  <a:pt x="82654" y="43186"/>
                  <a:pt x="83072" y="42839"/>
                </a:cubicBezTo>
                <a:cubicBezTo>
                  <a:pt x="83489" y="42537"/>
                  <a:pt x="83953" y="42283"/>
                  <a:pt x="84370" y="42004"/>
                </a:cubicBezTo>
                <a:cubicBezTo>
                  <a:pt x="84673" y="41819"/>
                  <a:pt x="84602" y="41424"/>
                  <a:pt x="84741" y="41238"/>
                </a:cubicBezTo>
                <a:cubicBezTo>
                  <a:pt x="84927" y="40960"/>
                  <a:pt x="85391" y="40913"/>
                  <a:pt x="85669" y="40706"/>
                </a:cubicBezTo>
                <a:cubicBezTo>
                  <a:pt x="86086" y="40357"/>
                  <a:pt x="86482" y="39964"/>
                  <a:pt x="86829" y="39546"/>
                </a:cubicBezTo>
                <a:cubicBezTo>
                  <a:pt x="87224" y="39058"/>
                  <a:pt x="87988" y="39129"/>
                  <a:pt x="88313" y="38548"/>
                </a:cubicBezTo>
                <a:cubicBezTo>
                  <a:pt x="88545" y="38084"/>
                  <a:pt x="89148" y="38270"/>
                  <a:pt x="89450" y="37899"/>
                </a:cubicBezTo>
                <a:cubicBezTo>
                  <a:pt x="89797" y="37459"/>
                  <a:pt x="90214" y="37110"/>
                  <a:pt x="90610" y="36717"/>
                </a:cubicBezTo>
                <a:cubicBezTo>
                  <a:pt x="90725" y="36600"/>
                  <a:pt x="90817" y="36414"/>
                  <a:pt x="90934" y="36392"/>
                </a:cubicBezTo>
                <a:cubicBezTo>
                  <a:pt x="91537" y="36346"/>
                  <a:pt x="91908" y="35951"/>
                  <a:pt x="92233" y="35533"/>
                </a:cubicBezTo>
                <a:cubicBezTo>
                  <a:pt x="92580" y="35093"/>
                  <a:pt x="93090" y="34977"/>
                  <a:pt x="93532" y="34698"/>
                </a:cubicBezTo>
                <a:cubicBezTo>
                  <a:pt x="93971" y="34398"/>
                  <a:pt x="94320" y="33934"/>
                  <a:pt x="94714" y="33563"/>
                </a:cubicBezTo>
                <a:cubicBezTo>
                  <a:pt x="94877" y="33400"/>
                  <a:pt x="95016" y="33099"/>
                  <a:pt x="95202" y="33075"/>
                </a:cubicBezTo>
                <a:cubicBezTo>
                  <a:pt x="95990" y="32982"/>
                  <a:pt x="96430" y="32403"/>
                  <a:pt x="96801" y="31869"/>
                </a:cubicBezTo>
                <a:cubicBezTo>
                  <a:pt x="97311" y="31220"/>
                  <a:pt x="98170" y="31197"/>
                  <a:pt x="98656" y="30570"/>
                </a:cubicBezTo>
                <a:cubicBezTo>
                  <a:pt x="99352" y="29667"/>
                  <a:pt x="100628" y="29411"/>
                  <a:pt x="101278" y="28390"/>
                </a:cubicBezTo>
                <a:cubicBezTo>
                  <a:pt x="101949" y="28344"/>
                  <a:pt x="102367" y="27880"/>
                  <a:pt x="102715" y="27394"/>
                </a:cubicBezTo>
                <a:cubicBezTo>
                  <a:pt x="103109" y="26860"/>
                  <a:pt x="103805" y="26930"/>
                  <a:pt x="104222" y="26420"/>
                </a:cubicBezTo>
                <a:cubicBezTo>
                  <a:pt x="104988" y="25539"/>
                  <a:pt x="105823" y="24704"/>
                  <a:pt x="106704" y="23938"/>
                </a:cubicBezTo>
                <a:cubicBezTo>
                  <a:pt x="107144" y="23544"/>
                  <a:pt x="107144" y="22964"/>
                  <a:pt x="107539" y="22617"/>
                </a:cubicBezTo>
                <a:cubicBezTo>
                  <a:pt x="107886" y="22292"/>
                  <a:pt x="107725" y="21874"/>
                  <a:pt x="107725" y="21526"/>
                </a:cubicBezTo>
                <a:cubicBezTo>
                  <a:pt x="107725" y="20993"/>
                  <a:pt x="107864" y="20437"/>
                  <a:pt x="107586" y="19902"/>
                </a:cubicBezTo>
                <a:cubicBezTo>
                  <a:pt x="107261" y="19810"/>
                  <a:pt x="106912" y="19741"/>
                  <a:pt x="106612" y="19438"/>
                </a:cubicBezTo>
                <a:cubicBezTo>
                  <a:pt x="106510" y="19344"/>
                  <a:pt x="106380" y="19323"/>
                  <a:pt x="106240" y="19323"/>
                </a:cubicBezTo>
                <a:cubicBezTo>
                  <a:pt x="106123" y="19323"/>
                  <a:pt x="105999" y="19338"/>
                  <a:pt x="105877" y="19338"/>
                </a:cubicBezTo>
                <a:cubicBezTo>
                  <a:pt x="105678" y="19338"/>
                  <a:pt x="105483" y="19298"/>
                  <a:pt x="105335" y="19092"/>
                </a:cubicBezTo>
                <a:cubicBezTo>
                  <a:pt x="105289" y="19021"/>
                  <a:pt x="105035" y="18999"/>
                  <a:pt x="105035" y="18999"/>
                </a:cubicBezTo>
                <a:cubicBezTo>
                  <a:pt x="104884" y="19299"/>
                  <a:pt x="104645" y="19342"/>
                  <a:pt x="104394" y="19342"/>
                </a:cubicBezTo>
                <a:cubicBezTo>
                  <a:pt x="104296" y="19342"/>
                  <a:pt x="104196" y="19335"/>
                  <a:pt x="104099" y="19335"/>
                </a:cubicBezTo>
                <a:cubicBezTo>
                  <a:pt x="103908" y="19335"/>
                  <a:pt x="103729" y="19360"/>
                  <a:pt x="103597" y="19509"/>
                </a:cubicBezTo>
                <a:cubicBezTo>
                  <a:pt x="103363" y="19780"/>
                  <a:pt x="103090" y="19828"/>
                  <a:pt x="102809" y="19828"/>
                </a:cubicBezTo>
                <a:cubicBezTo>
                  <a:pt x="102651" y="19828"/>
                  <a:pt x="102490" y="19813"/>
                  <a:pt x="102332" y="19813"/>
                </a:cubicBezTo>
                <a:cubicBezTo>
                  <a:pt x="102242" y="19813"/>
                  <a:pt x="102153" y="19818"/>
                  <a:pt x="102066" y="19834"/>
                </a:cubicBezTo>
                <a:cubicBezTo>
                  <a:pt x="101927" y="19856"/>
                  <a:pt x="101810" y="19926"/>
                  <a:pt x="101671" y="19995"/>
                </a:cubicBezTo>
                <a:cubicBezTo>
                  <a:pt x="101231" y="20251"/>
                  <a:pt x="100790" y="20529"/>
                  <a:pt x="100350" y="20761"/>
                </a:cubicBezTo>
                <a:cubicBezTo>
                  <a:pt x="99886" y="20969"/>
                  <a:pt x="99330" y="21062"/>
                  <a:pt x="98958" y="21340"/>
                </a:cubicBezTo>
                <a:cubicBezTo>
                  <a:pt x="98471" y="21711"/>
                  <a:pt x="97868" y="21828"/>
                  <a:pt x="97404" y="22175"/>
                </a:cubicBezTo>
                <a:cubicBezTo>
                  <a:pt x="97308" y="22138"/>
                  <a:pt x="97219" y="22122"/>
                  <a:pt x="97134" y="22122"/>
                </a:cubicBezTo>
                <a:cubicBezTo>
                  <a:pt x="96687" y="22122"/>
                  <a:pt x="96376" y="22565"/>
                  <a:pt x="95966" y="22663"/>
                </a:cubicBezTo>
                <a:cubicBezTo>
                  <a:pt x="95696" y="22730"/>
                  <a:pt x="95469" y="23081"/>
                  <a:pt x="95224" y="23081"/>
                </a:cubicBezTo>
                <a:cubicBezTo>
                  <a:pt x="95216" y="23081"/>
                  <a:pt x="95209" y="23081"/>
                  <a:pt x="95202" y="23080"/>
                </a:cubicBezTo>
                <a:cubicBezTo>
                  <a:pt x="95164" y="23078"/>
                  <a:pt x="95127" y="23077"/>
                  <a:pt x="95090" y="23077"/>
                </a:cubicBezTo>
                <a:cubicBezTo>
                  <a:pt x="93899" y="23077"/>
                  <a:pt x="93077" y="24149"/>
                  <a:pt x="91884" y="24194"/>
                </a:cubicBezTo>
                <a:cubicBezTo>
                  <a:pt x="91445" y="24216"/>
                  <a:pt x="91049" y="24819"/>
                  <a:pt x="90563" y="24958"/>
                </a:cubicBezTo>
                <a:cubicBezTo>
                  <a:pt x="90053" y="25075"/>
                  <a:pt x="89472" y="24936"/>
                  <a:pt x="89125" y="25468"/>
                </a:cubicBezTo>
                <a:cubicBezTo>
                  <a:pt x="89009" y="25449"/>
                  <a:pt x="88894" y="25439"/>
                  <a:pt x="88783" y="25439"/>
                </a:cubicBezTo>
                <a:cubicBezTo>
                  <a:pt x="88361" y="25439"/>
                  <a:pt x="87981" y="25584"/>
                  <a:pt x="87688" y="25932"/>
                </a:cubicBezTo>
                <a:cubicBezTo>
                  <a:pt x="87638" y="25920"/>
                  <a:pt x="87590" y="25915"/>
                  <a:pt x="87545" y="25915"/>
                </a:cubicBezTo>
                <a:cubicBezTo>
                  <a:pt x="87087" y="25915"/>
                  <a:pt x="86843" y="26471"/>
                  <a:pt x="86310" y="26471"/>
                </a:cubicBezTo>
                <a:cubicBezTo>
                  <a:pt x="86282" y="26471"/>
                  <a:pt x="86254" y="26469"/>
                  <a:pt x="86226" y="26466"/>
                </a:cubicBezTo>
                <a:cubicBezTo>
                  <a:pt x="86187" y="26460"/>
                  <a:pt x="86147" y="26457"/>
                  <a:pt x="86106" y="26457"/>
                </a:cubicBezTo>
                <a:cubicBezTo>
                  <a:pt x="85692" y="26457"/>
                  <a:pt x="85214" y="26767"/>
                  <a:pt x="84834" y="26999"/>
                </a:cubicBezTo>
                <a:cubicBezTo>
                  <a:pt x="84580" y="27162"/>
                  <a:pt x="84370" y="27348"/>
                  <a:pt x="84023" y="27370"/>
                </a:cubicBezTo>
                <a:cubicBezTo>
                  <a:pt x="83771" y="27370"/>
                  <a:pt x="83671" y="27827"/>
                  <a:pt x="83379" y="27827"/>
                </a:cubicBezTo>
                <a:cubicBezTo>
                  <a:pt x="83348" y="27827"/>
                  <a:pt x="83316" y="27822"/>
                  <a:pt x="83281" y="27811"/>
                </a:cubicBezTo>
                <a:cubicBezTo>
                  <a:pt x="83208" y="27791"/>
                  <a:pt x="83138" y="27782"/>
                  <a:pt x="83072" y="27782"/>
                </a:cubicBezTo>
                <a:cubicBezTo>
                  <a:pt x="82551" y="27782"/>
                  <a:pt x="82204" y="28326"/>
                  <a:pt x="81691" y="28326"/>
                </a:cubicBezTo>
                <a:cubicBezTo>
                  <a:pt x="81665" y="28326"/>
                  <a:pt x="81639" y="28325"/>
                  <a:pt x="81612" y="28322"/>
                </a:cubicBezTo>
                <a:cubicBezTo>
                  <a:pt x="81263" y="29086"/>
                  <a:pt x="80313" y="28507"/>
                  <a:pt x="79803" y="29110"/>
                </a:cubicBezTo>
                <a:cubicBezTo>
                  <a:pt x="79524" y="29457"/>
                  <a:pt x="78851" y="29457"/>
                  <a:pt x="78433" y="29713"/>
                </a:cubicBezTo>
                <a:cubicBezTo>
                  <a:pt x="78062" y="29967"/>
                  <a:pt x="77599" y="30060"/>
                  <a:pt x="77274" y="30338"/>
                </a:cubicBezTo>
                <a:cubicBezTo>
                  <a:pt x="76881" y="30687"/>
                  <a:pt x="76231" y="30594"/>
                  <a:pt x="75953" y="31105"/>
                </a:cubicBezTo>
                <a:cubicBezTo>
                  <a:pt x="75884" y="31081"/>
                  <a:pt x="75821" y="31070"/>
                  <a:pt x="75762" y="31070"/>
                </a:cubicBezTo>
                <a:cubicBezTo>
                  <a:pt x="75361" y="31070"/>
                  <a:pt x="75151" y="31553"/>
                  <a:pt x="74747" y="31615"/>
                </a:cubicBezTo>
                <a:cubicBezTo>
                  <a:pt x="74259" y="31683"/>
                  <a:pt x="73819" y="32008"/>
                  <a:pt x="73402" y="32310"/>
                </a:cubicBezTo>
                <a:cubicBezTo>
                  <a:pt x="73031" y="32565"/>
                  <a:pt x="72496" y="32496"/>
                  <a:pt x="72242" y="32960"/>
                </a:cubicBezTo>
                <a:cubicBezTo>
                  <a:pt x="72179" y="32935"/>
                  <a:pt x="72119" y="32925"/>
                  <a:pt x="72063" y="32925"/>
                </a:cubicBezTo>
                <a:cubicBezTo>
                  <a:pt x="71651" y="32925"/>
                  <a:pt x="71426" y="33512"/>
                  <a:pt x="71004" y="33512"/>
                </a:cubicBezTo>
                <a:cubicBezTo>
                  <a:pt x="70942" y="33512"/>
                  <a:pt x="70876" y="33499"/>
                  <a:pt x="70804" y="33470"/>
                </a:cubicBezTo>
                <a:cubicBezTo>
                  <a:pt x="70595" y="33934"/>
                  <a:pt x="69945" y="33795"/>
                  <a:pt x="69691" y="34142"/>
                </a:cubicBezTo>
                <a:cubicBezTo>
                  <a:pt x="69527" y="34364"/>
                  <a:pt x="69310" y="34397"/>
                  <a:pt x="69087" y="34397"/>
                </a:cubicBezTo>
                <a:cubicBezTo>
                  <a:pt x="68991" y="34397"/>
                  <a:pt x="68893" y="34391"/>
                  <a:pt x="68798" y="34391"/>
                </a:cubicBezTo>
                <a:cubicBezTo>
                  <a:pt x="68583" y="34391"/>
                  <a:pt x="68380" y="34423"/>
                  <a:pt x="68229" y="34630"/>
                </a:cubicBezTo>
                <a:cubicBezTo>
                  <a:pt x="67951" y="35001"/>
                  <a:pt x="67348" y="34815"/>
                  <a:pt x="67116" y="35301"/>
                </a:cubicBezTo>
                <a:cubicBezTo>
                  <a:pt x="67063" y="35287"/>
                  <a:pt x="67012" y="35280"/>
                  <a:pt x="66964" y="35280"/>
                </a:cubicBezTo>
                <a:cubicBezTo>
                  <a:pt x="66518" y="35280"/>
                  <a:pt x="66278" y="35833"/>
                  <a:pt x="65832" y="35833"/>
                </a:cubicBezTo>
                <a:cubicBezTo>
                  <a:pt x="65784" y="35833"/>
                  <a:pt x="65732" y="35826"/>
                  <a:pt x="65678" y="35811"/>
                </a:cubicBezTo>
                <a:cubicBezTo>
                  <a:pt x="65424" y="36253"/>
                  <a:pt x="64914" y="36229"/>
                  <a:pt x="64519" y="36461"/>
                </a:cubicBezTo>
                <a:cubicBezTo>
                  <a:pt x="64101" y="36717"/>
                  <a:pt x="63662" y="37064"/>
                  <a:pt x="63198" y="37203"/>
                </a:cubicBezTo>
                <a:cubicBezTo>
                  <a:pt x="62780" y="37342"/>
                  <a:pt x="62246" y="37110"/>
                  <a:pt x="61968" y="37620"/>
                </a:cubicBezTo>
                <a:cubicBezTo>
                  <a:pt x="57864" y="39500"/>
                  <a:pt x="53875" y="41587"/>
                  <a:pt x="49862" y="43628"/>
                </a:cubicBezTo>
                <a:cubicBezTo>
                  <a:pt x="48702" y="44207"/>
                  <a:pt x="47381" y="44555"/>
                  <a:pt x="46454" y="45598"/>
                </a:cubicBezTo>
                <a:cubicBezTo>
                  <a:pt x="46407" y="45644"/>
                  <a:pt x="46315" y="45691"/>
                  <a:pt x="46268" y="45691"/>
                </a:cubicBezTo>
                <a:cubicBezTo>
                  <a:pt x="46181" y="45670"/>
                  <a:pt x="46097" y="45660"/>
                  <a:pt x="46016" y="45660"/>
                </a:cubicBezTo>
                <a:cubicBezTo>
                  <a:pt x="45561" y="45660"/>
                  <a:pt x="45200" y="45958"/>
                  <a:pt x="44806" y="46155"/>
                </a:cubicBezTo>
                <a:cubicBezTo>
                  <a:pt x="44367" y="46387"/>
                  <a:pt x="43786" y="46479"/>
                  <a:pt x="43439" y="46782"/>
                </a:cubicBezTo>
                <a:cubicBezTo>
                  <a:pt x="43021" y="47175"/>
                  <a:pt x="42580" y="47060"/>
                  <a:pt x="41977" y="47129"/>
                </a:cubicBezTo>
                <a:cubicBezTo>
                  <a:pt x="41769" y="47385"/>
                  <a:pt x="41491" y="47756"/>
                  <a:pt x="41259" y="48034"/>
                </a:cubicBezTo>
                <a:cubicBezTo>
                  <a:pt x="41157" y="48042"/>
                  <a:pt x="41058" y="48044"/>
                  <a:pt x="40962" y="48044"/>
                </a:cubicBezTo>
                <a:cubicBezTo>
                  <a:pt x="40895" y="48044"/>
                  <a:pt x="40829" y="48043"/>
                  <a:pt x="40765" y="48043"/>
                </a:cubicBezTo>
                <a:cubicBezTo>
                  <a:pt x="40402" y="48043"/>
                  <a:pt x="40095" y="48070"/>
                  <a:pt x="39867" y="48427"/>
                </a:cubicBezTo>
                <a:cubicBezTo>
                  <a:pt x="39626" y="48771"/>
                  <a:pt x="39330" y="49026"/>
                  <a:pt x="38892" y="49026"/>
                </a:cubicBezTo>
                <a:cubicBezTo>
                  <a:pt x="38826" y="49026"/>
                  <a:pt x="38757" y="49020"/>
                  <a:pt x="38684" y="49008"/>
                </a:cubicBezTo>
                <a:cubicBezTo>
                  <a:pt x="38673" y="49007"/>
                  <a:pt x="38661" y="49006"/>
                  <a:pt x="38650" y="49006"/>
                </a:cubicBezTo>
                <a:cubicBezTo>
                  <a:pt x="38473" y="49006"/>
                  <a:pt x="38279" y="49175"/>
                  <a:pt x="38105" y="49262"/>
                </a:cubicBezTo>
                <a:cubicBezTo>
                  <a:pt x="37316" y="49633"/>
                  <a:pt x="36550" y="50075"/>
                  <a:pt x="35739" y="50375"/>
                </a:cubicBezTo>
                <a:cubicBezTo>
                  <a:pt x="35322" y="50539"/>
                  <a:pt x="35066" y="50886"/>
                  <a:pt x="34556" y="50978"/>
                </a:cubicBezTo>
                <a:cubicBezTo>
                  <a:pt x="34092" y="51025"/>
                  <a:pt x="33721" y="51652"/>
                  <a:pt x="33257" y="51720"/>
                </a:cubicBezTo>
                <a:cubicBezTo>
                  <a:pt x="32778" y="51787"/>
                  <a:pt x="32524" y="52261"/>
                  <a:pt x="32149" y="52261"/>
                </a:cubicBezTo>
                <a:cubicBezTo>
                  <a:pt x="32125" y="52261"/>
                  <a:pt x="32100" y="52259"/>
                  <a:pt x="32075" y="52255"/>
                </a:cubicBezTo>
                <a:cubicBezTo>
                  <a:pt x="32016" y="52244"/>
                  <a:pt x="31959" y="52239"/>
                  <a:pt x="31905" y="52239"/>
                </a:cubicBezTo>
                <a:cubicBezTo>
                  <a:pt x="31385" y="52239"/>
                  <a:pt x="31075" y="52699"/>
                  <a:pt x="30613" y="52741"/>
                </a:cubicBezTo>
                <a:cubicBezTo>
                  <a:pt x="30207" y="52762"/>
                  <a:pt x="29997" y="53262"/>
                  <a:pt x="29578" y="53262"/>
                </a:cubicBezTo>
                <a:cubicBezTo>
                  <a:pt x="29518" y="53262"/>
                  <a:pt x="29454" y="53252"/>
                  <a:pt x="29385" y="53229"/>
                </a:cubicBezTo>
                <a:cubicBezTo>
                  <a:pt x="29322" y="53204"/>
                  <a:pt x="29264" y="53193"/>
                  <a:pt x="29210" y="53193"/>
                </a:cubicBezTo>
                <a:cubicBezTo>
                  <a:pt x="28839" y="53193"/>
                  <a:pt x="28658" y="53704"/>
                  <a:pt x="28279" y="53704"/>
                </a:cubicBezTo>
                <a:cubicBezTo>
                  <a:pt x="28248" y="53704"/>
                  <a:pt x="28214" y="53701"/>
                  <a:pt x="28179" y="53693"/>
                </a:cubicBezTo>
                <a:cubicBezTo>
                  <a:pt x="28040" y="53646"/>
                  <a:pt x="27923" y="53553"/>
                  <a:pt x="27762" y="53437"/>
                </a:cubicBezTo>
                <a:cubicBezTo>
                  <a:pt x="28597" y="52626"/>
                  <a:pt x="29431" y="51767"/>
                  <a:pt x="30289" y="50978"/>
                </a:cubicBezTo>
                <a:cubicBezTo>
                  <a:pt x="31101" y="50214"/>
                  <a:pt x="31797" y="49286"/>
                  <a:pt x="32886" y="48776"/>
                </a:cubicBezTo>
                <a:cubicBezTo>
                  <a:pt x="33489" y="48498"/>
                  <a:pt x="33953" y="47848"/>
                  <a:pt x="34394" y="47314"/>
                </a:cubicBezTo>
                <a:cubicBezTo>
                  <a:pt x="34880" y="46665"/>
                  <a:pt x="35715" y="46618"/>
                  <a:pt x="36203" y="45993"/>
                </a:cubicBezTo>
                <a:cubicBezTo>
                  <a:pt x="36550" y="45552"/>
                  <a:pt x="37038" y="45251"/>
                  <a:pt x="37339" y="44810"/>
                </a:cubicBezTo>
                <a:cubicBezTo>
                  <a:pt x="37688" y="44299"/>
                  <a:pt x="38359" y="44438"/>
                  <a:pt x="38662" y="43975"/>
                </a:cubicBezTo>
                <a:cubicBezTo>
                  <a:pt x="38986" y="43511"/>
                  <a:pt x="39636" y="43511"/>
                  <a:pt x="39936" y="43140"/>
                </a:cubicBezTo>
                <a:cubicBezTo>
                  <a:pt x="40817" y="42143"/>
                  <a:pt x="42116" y="41702"/>
                  <a:pt x="42929" y="40659"/>
                </a:cubicBezTo>
                <a:cubicBezTo>
                  <a:pt x="43021" y="40566"/>
                  <a:pt x="43207" y="40542"/>
                  <a:pt x="43346" y="40520"/>
                </a:cubicBezTo>
                <a:cubicBezTo>
                  <a:pt x="43786" y="40474"/>
                  <a:pt x="43903" y="40032"/>
                  <a:pt x="44227" y="39847"/>
                </a:cubicBezTo>
                <a:cubicBezTo>
                  <a:pt x="44552" y="39661"/>
                  <a:pt x="44899" y="39522"/>
                  <a:pt x="45201" y="39336"/>
                </a:cubicBezTo>
                <a:cubicBezTo>
                  <a:pt x="45712" y="39012"/>
                  <a:pt x="45919" y="38270"/>
                  <a:pt x="46593" y="38177"/>
                </a:cubicBezTo>
                <a:cubicBezTo>
                  <a:pt x="47271" y="38068"/>
                  <a:pt x="47454" y="37171"/>
                  <a:pt x="48177" y="37171"/>
                </a:cubicBezTo>
                <a:cubicBezTo>
                  <a:pt x="48219" y="37171"/>
                  <a:pt x="48263" y="37174"/>
                  <a:pt x="48309" y="37181"/>
                </a:cubicBezTo>
                <a:cubicBezTo>
                  <a:pt x="48749" y="36739"/>
                  <a:pt x="49190" y="36275"/>
                  <a:pt x="49630" y="35836"/>
                </a:cubicBezTo>
                <a:cubicBezTo>
                  <a:pt x="49652" y="35837"/>
                  <a:pt x="49674" y="35837"/>
                  <a:pt x="49696" y="35837"/>
                </a:cubicBezTo>
                <a:cubicBezTo>
                  <a:pt x="50500" y="35837"/>
                  <a:pt x="50712" y="35014"/>
                  <a:pt x="51278" y="34676"/>
                </a:cubicBezTo>
                <a:cubicBezTo>
                  <a:pt x="51788" y="34374"/>
                  <a:pt x="52391" y="34212"/>
                  <a:pt x="52738" y="33678"/>
                </a:cubicBezTo>
                <a:cubicBezTo>
                  <a:pt x="53040" y="33214"/>
                  <a:pt x="53573" y="33099"/>
                  <a:pt x="54014" y="32821"/>
                </a:cubicBezTo>
                <a:cubicBezTo>
                  <a:pt x="54478" y="32542"/>
                  <a:pt x="54756" y="31893"/>
                  <a:pt x="55220" y="31730"/>
                </a:cubicBezTo>
                <a:cubicBezTo>
                  <a:pt x="55845" y="31522"/>
                  <a:pt x="56309" y="31151"/>
                  <a:pt x="56634" y="30663"/>
                </a:cubicBezTo>
                <a:cubicBezTo>
                  <a:pt x="57029" y="30130"/>
                  <a:pt x="57747" y="30246"/>
                  <a:pt x="58142" y="29713"/>
                </a:cubicBezTo>
                <a:cubicBezTo>
                  <a:pt x="58513" y="29249"/>
                  <a:pt x="58953" y="28878"/>
                  <a:pt x="59580" y="28646"/>
                </a:cubicBezTo>
                <a:cubicBezTo>
                  <a:pt x="60112" y="28437"/>
                  <a:pt x="60483" y="27811"/>
                  <a:pt x="60925" y="27370"/>
                </a:cubicBezTo>
                <a:cubicBezTo>
                  <a:pt x="61875" y="27370"/>
                  <a:pt x="62060" y="26281"/>
                  <a:pt x="62734" y="26071"/>
                </a:cubicBezTo>
                <a:cubicBezTo>
                  <a:pt x="63637" y="25793"/>
                  <a:pt x="64079" y="25075"/>
                  <a:pt x="64682" y="24518"/>
                </a:cubicBezTo>
                <a:cubicBezTo>
                  <a:pt x="64983" y="24262"/>
                  <a:pt x="65331" y="24169"/>
                  <a:pt x="65632" y="23984"/>
                </a:cubicBezTo>
                <a:cubicBezTo>
                  <a:pt x="66352" y="23613"/>
                  <a:pt x="66676" y="22663"/>
                  <a:pt x="67626" y="22546"/>
                </a:cubicBezTo>
                <a:cubicBezTo>
                  <a:pt x="68229" y="21967"/>
                  <a:pt x="68786" y="21364"/>
                  <a:pt x="69574" y="21015"/>
                </a:cubicBezTo>
                <a:cubicBezTo>
                  <a:pt x="70109" y="20761"/>
                  <a:pt x="70502" y="20181"/>
                  <a:pt x="70919" y="19717"/>
                </a:cubicBezTo>
                <a:cubicBezTo>
                  <a:pt x="71315" y="19231"/>
                  <a:pt x="72079" y="19346"/>
                  <a:pt x="72404" y="18720"/>
                </a:cubicBezTo>
                <a:cubicBezTo>
                  <a:pt x="72706" y="18186"/>
                  <a:pt x="73378" y="18047"/>
                  <a:pt x="73842" y="17676"/>
                </a:cubicBezTo>
                <a:cubicBezTo>
                  <a:pt x="74630" y="17073"/>
                  <a:pt x="75350" y="16309"/>
                  <a:pt x="75999" y="15542"/>
                </a:cubicBezTo>
                <a:cubicBezTo>
                  <a:pt x="76671" y="14778"/>
                  <a:pt x="77738" y="14568"/>
                  <a:pt x="78318" y="13733"/>
                </a:cubicBezTo>
                <a:cubicBezTo>
                  <a:pt x="78712" y="13177"/>
                  <a:pt x="79500" y="12923"/>
                  <a:pt x="79524" y="12110"/>
                </a:cubicBezTo>
                <a:cubicBezTo>
                  <a:pt x="80057" y="11554"/>
                  <a:pt x="80637" y="11021"/>
                  <a:pt x="81124" y="10418"/>
                </a:cubicBezTo>
                <a:cubicBezTo>
                  <a:pt x="81448" y="10023"/>
                  <a:pt x="81751" y="9559"/>
                  <a:pt x="81843" y="9073"/>
                </a:cubicBezTo>
                <a:cubicBezTo>
                  <a:pt x="81958" y="8400"/>
                  <a:pt x="81866" y="7682"/>
                  <a:pt x="81866" y="6962"/>
                </a:cubicBezTo>
                <a:cubicBezTo>
                  <a:pt x="81402" y="6661"/>
                  <a:pt x="81565" y="5756"/>
                  <a:pt x="81055" y="5756"/>
                </a:cubicBezTo>
                <a:cubicBezTo>
                  <a:pt x="80316" y="5756"/>
                  <a:pt x="79750" y="5172"/>
                  <a:pt x="79030" y="5172"/>
                </a:cubicBezTo>
                <a:cubicBezTo>
                  <a:pt x="78913" y="5172"/>
                  <a:pt x="78792" y="5188"/>
                  <a:pt x="78665" y="5223"/>
                </a:cubicBezTo>
                <a:cubicBezTo>
                  <a:pt x="78564" y="5257"/>
                  <a:pt x="78459" y="5267"/>
                  <a:pt x="78351" y="5267"/>
                </a:cubicBezTo>
                <a:cubicBezTo>
                  <a:pt x="78171" y="5267"/>
                  <a:pt x="77985" y="5238"/>
                  <a:pt x="77801" y="5238"/>
                </a:cubicBezTo>
                <a:cubicBezTo>
                  <a:pt x="77568" y="5238"/>
                  <a:pt x="77340" y="5285"/>
                  <a:pt x="77135" y="5502"/>
                </a:cubicBezTo>
                <a:cubicBezTo>
                  <a:pt x="76953" y="5693"/>
                  <a:pt x="76744" y="5742"/>
                  <a:pt x="76526" y="5742"/>
                </a:cubicBezTo>
                <a:cubicBezTo>
                  <a:pt x="76292" y="5742"/>
                  <a:pt x="76048" y="5686"/>
                  <a:pt x="75814" y="5686"/>
                </a:cubicBezTo>
                <a:cubicBezTo>
                  <a:pt x="75735" y="5686"/>
                  <a:pt x="75657" y="5692"/>
                  <a:pt x="75582" y="5709"/>
                </a:cubicBezTo>
                <a:cubicBezTo>
                  <a:pt x="75443" y="5756"/>
                  <a:pt x="75326" y="5895"/>
                  <a:pt x="75233" y="6012"/>
                </a:cubicBezTo>
                <a:cubicBezTo>
                  <a:pt x="75107" y="6147"/>
                  <a:pt x="74960" y="6180"/>
                  <a:pt x="74809" y="6180"/>
                </a:cubicBezTo>
                <a:cubicBezTo>
                  <a:pt x="74662" y="6180"/>
                  <a:pt x="74511" y="6148"/>
                  <a:pt x="74374" y="6148"/>
                </a:cubicBezTo>
                <a:cubicBezTo>
                  <a:pt x="74291" y="6148"/>
                  <a:pt x="74213" y="6160"/>
                  <a:pt x="74144" y="6197"/>
                </a:cubicBezTo>
                <a:cubicBezTo>
                  <a:pt x="73841" y="6371"/>
                  <a:pt x="73638" y="6666"/>
                  <a:pt x="73234" y="6666"/>
                </a:cubicBezTo>
                <a:cubicBezTo>
                  <a:pt x="73205" y="6666"/>
                  <a:pt x="73176" y="6664"/>
                  <a:pt x="73146" y="6661"/>
                </a:cubicBezTo>
                <a:cubicBezTo>
                  <a:pt x="73126" y="6660"/>
                  <a:pt x="73106" y="6659"/>
                  <a:pt x="73087" y="6659"/>
                </a:cubicBezTo>
                <a:cubicBezTo>
                  <a:pt x="72525" y="6659"/>
                  <a:pt x="72086" y="7207"/>
                  <a:pt x="71501" y="7207"/>
                </a:cubicBezTo>
                <a:cubicBezTo>
                  <a:pt x="71419" y="7207"/>
                  <a:pt x="71333" y="7196"/>
                  <a:pt x="71244" y="7171"/>
                </a:cubicBezTo>
                <a:cubicBezTo>
                  <a:pt x="70804" y="7450"/>
                  <a:pt x="70387" y="7728"/>
                  <a:pt x="69945" y="7982"/>
                </a:cubicBezTo>
                <a:cubicBezTo>
                  <a:pt x="69552" y="8214"/>
                  <a:pt x="69064" y="7913"/>
                  <a:pt x="68647" y="8307"/>
                </a:cubicBezTo>
                <a:cubicBezTo>
                  <a:pt x="68300" y="8631"/>
                  <a:pt x="67743" y="8771"/>
                  <a:pt x="67302" y="9002"/>
                </a:cubicBezTo>
                <a:cubicBezTo>
                  <a:pt x="66723" y="9327"/>
                  <a:pt x="66073" y="9490"/>
                  <a:pt x="65563" y="9954"/>
                </a:cubicBezTo>
                <a:cubicBezTo>
                  <a:pt x="65523" y="9952"/>
                  <a:pt x="65484" y="9951"/>
                  <a:pt x="65444" y="9951"/>
                </a:cubicBezTo>
                <a:cubicBezTo>
                  <a:pt x="64095" y="9951"/>
                  <a:pt x="63184" y="11098"/>
                  <a:pt x="61945" y="11392"/>
                </a:cubicBezTo>
                <a:cubicBezTo>
                  <a:pt x="61597" y="11461"/>
                  <a:pt x="61365" y="11878"/>
                  <a:pt x="61086" y="12156"/>
                </a:cubicBezTo>
                <a:cubicBezTo>
                  <a:pt x="60914" y="12329"/>
                  <a:pt x="60716" y="12351"/>
                  <a:pt x="60510" y="12351"/>
                </a:cubicBezTo>
                <a:cubicBezTo>
                  <a:pt x="60439" y="12351"/>
                  <a:pt x="60367" y="12349"/>
                  <a:pt x="60295" y="12349"/>
                </a:cubicBezTo>
                <a:cubicBezTo>
                  <a:pt x="60125" y="12349"/>
                  <a:pt x="59953" y="12363"/>
                  <a:pt x="59788" y="12459"/>
                </a:cubicBezTo>
                <a:cubicBezTo>
                  <a:pt x="57957" y="13502"/>
                  <a:pt x="56055" y="14383"/>
                  <a:pt x="54175" y="15310"/>
                </a:cubicBezTo>
                <a:cubicBezTo>
                  <a:pt x="53712" y="15542"/>
                  <a:pt x="53294" y="15984"/>
                  <a:pt x="52830" y="16030"/>
                </a:cubicBezTo>
                <a:cubicBezTo>
                  <a:pt x="52066" y="16077"/>
                  <a:pt x="51996" y="16912"/>
                  <a:pt x="51346" y="17027"/>
                </a:cubicBezTo>
                <a:cubicBezTo>
                  <a:pt x="50860" y="17119"/>
                  <a:pt x="50419" y="17422"/>
                  <a:pt x="49955" y="17654"/>
                </a:cubicBezTo>
                <a:cubicBezTo>
                  <a:pt x="49051" y="18093"/>
                  <a:pt x="48170" y="18628"/>
                  <a:pt x="47218" y="18975"/>
                </a:cubicBezTo>
                <a:cubicBezTo>
                  <a:pt x="46569" y="19880"/>
                  <a:pt x="45480" y="20088"/>
                  <a:pt x="44598" y="20598"/>
                </a:cubicBezTo>
                <a:cubicBezTo>
                  <a:pt x="44157" y="20876"/>
                  <a:pt x="43647" y="21040"/>
                  <a:pt x="43300" y="21457"/>
                </a:cubicBezTo>
                <a:cubicBezTo>
                  <a:pt x="43021" y="21828"/>
                  <a:pt x="42418" y="21665"/>
                  <a:pt x="42187" y="22129"/>
                </a:cubicBezTo>
                <a:cubicBezTo>
                  <a:pt x="42129" y="22111"/>
                  <a:pt x="42074" y="22103"/>
                  <a:pt x="42022" y="22103"/>
                </a:cubicBezTo>
                <a:cubicBezTo>
                  <a:pt x="41581" y="22103"/>
                  <a:pt x="41341" y="22683"/>
                  <a:pt x="40894" y="22683"/>
                </a:cubicBezTo>
                <a:cubicBezTo>
                  <a:pt x="40848" y="22683"/>
                  <a:pt x="40800" y="22677"/>
                  <a:pt x="40749" y="22663"/>
                </a:cubicBezTo>
                <a:cubicBezTo>
                  <a:pt x="40744" y="22662"/>
                  <a:pt x="40739" y="22661"/>
                  <a:pt x="40733" y="22661"/>
                </a:cubicBezTo>
                <a:cubicBezTo>
                  <a:pt x="40639" y="22661"/>
                  <a:pt x="40488" y="22855"/>
                  <a:pt x="40400" y="22964"/>
                </a:cubicBezTo>
                <a:cubicBezTo>
                  <a:pt x="40007" y="23544"/>
                  <a:pt x="39218" y="23591"/>
                  <a:pt x="38754" y="24054"/>
                </a:cubicBezTo>
                <a:cubicBezTo>
                  <a:pt x="38716" y="24049"/>
                  <a:pt x="38679" y="24046"/>
                  <a:pt x="38643" y="24046"/>
                </a:cubicBezTo>
                <a:cubicBezTo>
                  <a:pt x="37953" y="24046"/>
                  <a:pt x="37824" y="25016"/>
                  <a:pt x="37144" y="25016"/>
                </a:cubicBezTo>
                <a:cubicBezTo>
                  <a:pt x="37103" y="25016"/>
                  <a:pt x="37060" y="25012"/>
                  <a:pt x="37014" y="25004"/>
                </a:cubicBezTo>
                <a:cubicBezTo>
                  <a:pt x="35229" y="26281"/>
                  <a:pt x="32910" y="26652"/>
                  <a:pt x="31333" y="28275"/>
                </a:cubicBezTo>
                <a:cubicBezTo>
                  <a:pt x="30359" y="28437"/>
                  <a:pt x="29663" y="29156"/>
                  <a:pt x="28758" y="29457"/>
                </a:cubicBezTo>
                <a:cubicBezTo>
                  <a:pt x="28133" y="30385"/>
                  <a:pt x="26880" y="30338"/>
                  <a:pt x="26138" y="31105"/>
                </a:cubicBezTo>
                <a:cubicBezTo>
                  <a:pt x="26072" y="31088"/>
                  <a:pt x="26010" y="31080"/>
                  <a:pt x="25951" y="31080"/>
                </a:cubicBezTo>
                <a:cubicBezTo>
                  <a:pt x="25602" y="31080"/>
                  <a:pt x="25385" y="31356"/>
                  <a:pt x="25187" y="31615"/>
                </a:cubicBezTo>
                <a:cubicBezTo>
                  <a:pt x="24932" y="31939"/>
                  <a:pt x="24584" y="32008"/>
                  <a:pt x="24213" y="32125"/>
                </a:cubicBezTo>
                <a:cubicBezTo>
                  <a:pt x="23958" y="32218"/>
                  <a:pt x="23795" y="32589"/>
                  <a:pt x="23541" y="32774"/>
                </a:cubicBezTo>
                <a:cubicBezTo>
                  <a:pt x="23238" y="32960"/>
                  <a:pt x="22892" y="33075"/>
                  <a:pt x="22589" y="33284"/>
                </a:cubicBezTo>
                <a:cubicBezTo>
                  <a:pt x="22218" y="33516"/>
                  <a:pt x="21662" y="33446"/>
                  <a:pt x="21454" y="33934"/>
                </a:cubicBezTo>
                <a:cubicBezTo>
                  <a:pt x="21175" y="34490"/>
                  <a:pt x="20526" y="34374"/>
                  <a:pt x="20109" y="34722"/>
                </a:cubicBezTo>
                <a:cubicBezTo>
                  <a:pt x="19830" y="35001"/>
                  <a:pt x="19342" y="35116"/>
                  <a:pt x="18971" y="35325"/>
                </a:cubicBezTo>
                <a:cubicBezTo>
                  <a:pt x="18578" y="35533"/>
                  <a:pt x="18114" y="35604"/>
                  <a:pt x="17765" y="35836"/>
                </a:cubicBezTo>
                <a:cubicBezTo>
                  <a:pt x="17372" y="36067"/>
                  <a:pt x="17116" y="36624"/>
                  <a:pt x="16723" y="36717"/>
                </a:cubicBezTo>
                <a:cubicBezTo>
                  <a:pt x="15934" y="36925"/>
                  <a:pt x="15238" y="37366"/>
                  <a:pt x="14565" y="37737"/>
                </a:cubicBezTo>
                <a:cubicBezTo>
                  <a:pt x="13847" y="38108"/>
                  <a:pt x="13220" y="38665"/>
                  <a:pt x="12524" y="39082"/>
                </a:cubicBezTo>
                <a:cubicBezTo>
                  <a:pt x="12458" y="39058"/>
                  <a:pt x="12397" y="39047"/>
                  <a:pt x="12340" y="39047"/>
                </a:cubicBezTo>
                <a:cubicBezTo>
                  <a:pt x="11917" y="39047"/>
                  <a:pt x="11705" y="39634"/>
                  <a:pt x="11286" y="39634"/>
                </a:cubicBezTo>
                <a:cubicBezTo>
                  <a:pt x="11224" y="39634"/>
                  <a:pt x="11158" y="39622"/>
                  <a:pt x="11086" y="39592"/>
                </a:cubicBezTo>
                <a:cubicBezTo>
                  <a:pt x="10647" y="39893"/>
                  <a:pt x="10461" y="40403"/>
                  <a:pt x="9834" y="40566"/>
                </a:cubicBezTo>
                <a:cubicBezTo>
                  <a:pt x="9302" y="40682"/>
                  <a:pt x="8699" y="41030"/>
                  <a:pt x="8350" y="41448"/>
                </a:cubicBezTo>
                <a:cubicBezTo>
                  <a:pt x="7956" y="41887"/>
                  <a:pt x="7422" y="41912"/>
                  <a:pt x="7005" y="42212"/>
                </a:cubicBezTo>
                <a:cubicBezTo>
                  <a:pt x="6902" y="42289"/>
                  <a:pt x="6832" y="42320"/>
                  <a:pt x="6783" y="42320"/>
                </a:cubicBezTo>
                <a:cubicBezTo>
                  <a:pt x="6610" y="42320"/>
                  <a:pt x="6711" y="41937"/>
                  <a:pt x="6658" y="41865"/>
                </a:cubicBezTo>
                <a:cubicBezTo>
                  <a:pt x="7051" y="40867"/>
                  <a:pt x="8025" y="40659"/>
                  <a:pt x="8699" y="40079"/>
                </a:cubicBezTo>
                <a:cubicBezTo>
                  <a:pt x="9185" y="39685"/>
                  <a:pt x="9602" y="39197"/>
                  <a:pt x="10044" y="38758"/>
                </a:cubicBezTo>
                <a:cubicBezTo>
                  <a:pt x="10437" y="38362"/>
                  <a:pt x="10832" y="38015"/>
                  <a:pt x="11203" y="37598"/>
                </a:cubicBezTo>
                <a:cubicBezTo>
                  <a:pt x="11597" y="37110"/>
                  <a:pt x="12339" y="37203"/>
                  <a:pt x="12687" y="36600"/>
                </a:cubicBezTo>
                <a:cubicBezTo>
                  <a:pt x="12988" y="36067"/>
                  <a:pt x="13591" y="35882"/>
                  <a:pt x="14125" y="35579"/>
                </a:cubicBezTo>
                <a:cubicBezTo>
                  <a:pt x="14589" y="35301"/>
                  <a:pt x="14890" y="34791"/>
                  <a:pt x="15307" y="34444"/>
                </a:cubicBezTo>
                <a:cubicBezTo>
                  <a:pt x="15728" y="34068"/>
                  <a:pt x="15978" y="33441"/>
                  <a:pt x="16662" y="33441"/>
                </a:cubicBezTo>
                <a:cubicBezTo>
                  <a:pt x="16697" y="33441"/>
                  <a:pt x="16732" y="33443"/>
                  <a:pt x="16769" y="33446"/>
                </a:cubicBezTo>
                <a:cubicBezTo>
                  <a:pt x="17162" y="33053"/>
                  <a:pt x="17604" y="32704"/>
                  <a:pt x="17905" y="32264"/>
                </a:cubicBezTo>
                <a:cubicBezTo>
                  <a:pt x="18300" y="31707"/>
                  <a:pt x="18949" y="31661"/>
                  <a:pt x="19389" y="31266"/>
                </a:cubicBezTo>
                <a:cubicBezTo>
                  <a:pt x="20131" y="30617"/>
                  <a:pt x="20780" y="29921"/>
                  <a:pt x="21686" y="29411"/>
                </a:cubicBezTo>
                <a:cubicBezTo>
                  <a:pt x="22496" y="28925"/>
                  <a:pt x="23031" y="28019"/>
                  <a:pt x="23981" y="27579"/>
                </a:cubicBezTo>
                <a:cubicBezTo>
                  <a:pt x="24630" y="27277"/>
                  <a:pt x="25047" y="26581"/>
                  <a:pt x="25767" y="26234"/>
                </a:cubicBezTo>
                <a:cubicBezTo>
                  <a:pt x="26485" y="25910"/>
                  <a:pt x="26927" y="25097"/>
                  <a:pt x="27738" y="24750"/>
                </a:cubicBezTo>
                <a:cubicBezTo>
                  <a:pt x="28226" y="24565"/>
                  <a:pt x="28526" y="24008"/>
                  <a:pt x="28921" y="23637"/>
                </a:cubicBezTo>
                <a:cubicBezTo>
                  <a:pt x="28945" y="23638"/>
                  <a:pt x="28968" y="23639"/>
                  <a:pt x="28991" y="23639"/>
                </a:cubicBezTo>
                <a:cubicBezTo>
                  <a:pt x="29680" y="23639"/>
                  <a:pt x="29933" y="22976"/>
                  <a:pt x="30405" y="22639"/>
                </a:cubicBezTo>
                <a:cubicBezTo>
                  <a:pt x="30823" y="22338"/>
                  <a:pt x="31355" y="22153"/>
                  <a:pt x="31680" y="21782"/>
                </a:cubicBezTo>
                <a:cubicBezTo>
                  <a:pt x="32098" y="21294"/>
                  <a:pt x="32747" y="21272"/>
                  <a:pt x="33188" y="20808"/>
                </a:cubicBezTo>
                <a:cubicBezTo>
                  <a:pt x="33562" y="20411"/>
                  <a:pt x="33832" y="19805"/>
                  <a:pt x="34516" y="19805"/>
                </a:cubicBezTo>
                <a:cubicBezTo>
                  <a:pt x="34552" y="19805"/>
                  <a:pt x="34588" y="19806"/>
                  <a:pt x="34626" y="19810"/>
                </a:cubicBezTo>
                <a:cubicBezTo>
                  <a:pt x="35276" y="19277"/>
                  <a:pt x="35647" y="18418"/>
                  <a:pt x="36597" y="18303"/>
                </a:cubicBezTo>
                <a:cubicBezTo>
                  <a:pt x="37200" y="17722"/>
                  <a:pt x="37780" y="17166"/>
                  <a:pt x="38545" y="16772"/>
                </a:cubicBezTo>
                <a:cubicBezTo>
                  <a:pt x="39194" y="16424"/>
                  <a:pt x="39658" y="15706"/>
                  <a:pt x="40214" y="15149"/>
                </a:cubicBezTo>
                <a:cubicBezTo>
                  <a:pt x="41120" y="15103"/>
                  <a:pt x="41420" y="14290"/>
                  <a:pt x="42001" y="13826"/>
                </a:cubicBezTo>
                <a:cubicBezTo>
                  <a:pt x="42187" y="13687"/>
                  <a:pt x="42326" y="13362"/>
                  <a:pt x="42511" y="13340"/>
                </a:cubicBezTo>
                <a:cubicBezTo>
                  <a:pt x="43300" y="13247"/>
                  <a:pt x="43717" y="12667"/>
                  <a:pt x="44135" y="12156"/>
                </a:cubicBezTo>
                <a:cubicBezTo>
                  <a:pt x="44621" y="11507"/>
                  <a:pt x="45433" y="11414"/>
                  <a:pt x="45944" y="10836"/>
                </a:cubicBezTo>
                <a:cubicBezTo>
                  <a:pt x="46361" y="10394"/>
                  <a:pt x="46801" y="10047"/>
                  <a:pt x="47404" y="9791"/>
                </a:cubicBezTo>
                <a:cubicBezTo>
                  <a:pt x="47938" y="9559"/>
                  <a:pt x="48239" y="8817"/>
                  <a:pt x="48773" y="8585"/>
                </a:cubicBezTo>
                <a:cubicBezTo>
                  <a:pt x="49144" y="8400"/>
                  <a:pt x="49444" y="8400"/>
                  <a:pt x="49444" y="7889"/>
                </a:cubicBezTo>
                <a:cubicBezTo>
                  <a:pt x="49444" y="7704"/>
                  <a:pt x="49701" y="7450"/>
                  <a:pt x="49886" y="7379"/>
                </a:cubicBezTo>
                <a:cubicBezTo>
                  <a:pt x="51021" y="6962"/>
                  <a:pt x="51624" y="5919"/>
                  <a:pt x="52530" y="5223"/>
                </a:cubicBezTo>
                <a:cubicBezTo>
                  <a:pt x="53550" y="4457"/>
                  <a:pt x="53804" y="3229"/>
                  <a:pt x="54478" y="2255"/>
                </a:cubicBezTo>
                <a:cubicBezTo>
                  <a:pt x="54593" y="2116"/>
                  <a:pt x="54617" y="1745"/>
                  <a:pt x="54500" y="1652"/>
                </a:cubicBezTo>
                <a:cubicBezTo>
                  <a:pt x="53990" y="1188"/>
                  <a:pt x="54083" y="329"/>
                  <a:pt x="53294" y="75"/>
                </a:cubicBezTo>
                <a:cubicBezTo>
                  <a:pt x="52940" y="75"/>
                  <a:pt x="52569" y="115"/>
                  <a:pt x="52207" y="115"/>
                </a:cubicBezTo>
                <a:cubicBezTo>
                  <a:pt x="51952" y="115"/>
                  <a:pt x="51702" y="95"/>
                  <a:pt x="51463" y="28"/>
                </a:cubicBezTo>
                <a:cubicBezTo>
                  <a:pt x="51378" y="9"/>
                  <a:pt x="51297" y="1"/>
                  <a:pt x="51220" y="1"/>
                </a:cubicBezTo>
                <a:close/>
              </a:path>
            </a:pathLst>
          </a:cu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2">
  <p:cSld name="CUSTOM_2_1">
    <p:bg>
      <p:bgPr>
        <a:blipFill>
          <a:blip r:embed="rId2">
            <a:alphaModFix/>
          </a:blip>
          <a:stretch>
            <a:fillRect/>
          </a:stretch>
        </a:blip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713225" y="2869525"/>
            <a:ext cx="3702300" cy="8631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r" rtl="0">
              <a:spcBef>
                <a:spcPts val="0"/>
              </a:spcBef>
              <a:spcAft>
                <a:spcPts val="0"/>
              </a:spcAft>
              <a:buSzPts val="3000"/>
              <a:buFont typeface="Merriweather"/>
              <a:buNone/>
              <a:defRPr sz="3000" b="1">
                <a:solidFill>
                  <a:srgbClr val="000000"/>
                </a:solidFill>
                <a:latin typeface="Courier Prime"/>
                <a:ea typeface="Courier Prime"/>
                <a:cs typeface="Courier Prime"/>
                <a:sym typeface="Courier Prime"/>
              </a:defRPr>
            </a:lvl1pPr>
            <a:lvl2pPr lvl="1" algn="r" rtl="0">
              <a:spcBef>
                <a:spcPts val="0"/>
              </a:spcBef>
              <a:spcAft>
                <a:spcPts val="0"/>
              </a:spcAft>
              <a:buSzPts val="3000"/>
              <a:buFont typeface="Merriweather"/>
              <a:buNone/>
              <a:defRPr sz="3000">
                <a:latin typeface="Merriweather"/>
                <a:ea typeface="Merriweather"/>
                <a:cs typeface="Merriweather"/>
                <a:sym typeface="Merriweather"/>
              </a:defRPr>
            </a:lvl2pPr>
            <a:lvl3pPr lvl="2" algn="r" rtl="0">
              <a:spcBef>
                <a:spcPts val="0"/>
              </a:spcBef>
              <a:spcAft>
                <a:spcPts val="0"/>
              </a:spcAft>
              <a:buSzPts val="3000"/>
              <a:buFont typeface="Merriweather"/>
              <a:buNone/>
              <a:defRPr sz="3000">
                <a:latin typeface="Merriweather"/>
                <a:ea typeface="Merriweather"/>
                <a:cs typeface="Merriweather"/>
                <a:sym typeface="Merriweather"/>
              </a:defRPr>
            </a:lvl3pPr>
            <a:lvl4pPr lvl="3" algn="r" rtl="0">
              <a:spcBef>
                <a:spcPts val="0"/>
              </a:spcBef>
              <a:spcAft>
                <a:spcPts val="0"/>
              </a:spcAft>
              <a:buSzPts val="3000"/>
              <a:buFont typeface="Merriweather"/>
              <a:buNone/>
              <a:defRPr sz="3000">
                <a:latin typeface="Merriweather"/>
                <a:ea typeface="Merriweather"/>
                <a:cs typeface="Merriweather"/>
                <a:sym typeface="Merriweather"/>
              </a:defRPr>
            </a:lvl4pPr>
            <a:lvl5pPr lvl="4" algn="r" rtl="0">
              <a:spcBef>
                <a:spcPts val="0"/>
              </a:spcBef>
              <a:spcAft>
                <a:spcPts val="0"/>
              </a:spcAft>
              <a:buSzPts val="3000"/>
              <a:buFont typeface="Merriweather"/>
              <a:buNone/>
              <a:defRPr sz="3000">
                <a:latin typeface="Merriweather"/>
                <a:ea typeface="Merriweather"/>
                <a:cs typeface="Merriweather"/>
                <a:sym typeface="Merriweather"/>
              </a:defRPr>
            </a:lvl5pPr>
            <a:lvl6pPr lvl="5" algn="r" rtl="0">
              <a:spcBef>
                <a:spcPts val="0"/>
              </a:spcBef>
              <a:spcAft>
                <a:spcPts val="0"/>
              </a:spcAft>
              <a:buSzPts val="3000"/>
              <a:buFont typeface="Merriweather"/>
              <a:buNone/>
              <a:defRPr sz="3000">
                <a:latin typeface="Merriweather"/>
                <a:ea typeface="Merriweather"/>
                <a:cs typeface="Merriweather"/>
                <a:sym typeface="Merriweather"/>
              </a:defRPr>
            </a:lvl6pPr>
            <a:lvl7pPr lvl="6" algn="r" rtl="0">
              <a:spcBef>
                <a:spcPts val="0"/>
              </a:spcBef>
              <a:spcAft>
                <a:spcPts val="0"/>
              </a:spcAft>
              <a:buSzPts val="3000"/>
              <a:buFont typeface="Merriweather"/>
              <a:buNone/>
              <a:defRPr sz="3000">
                <a:latin typeface="Merriweather"/>
                <a:ea typeface="Merriweather"/>
                <a:cs typeface="Merriweather"/>
                <a:sym typeface="Merriweather"/>
              </a:defRPr>
            </a:lvl7pPr>
            <a:lvl8pPr lvl="7" algn="r" rtl="0">
              <a:spcBef>
                <a:spcPts val="0"/>
              </a:spcBef>
              <a:spcAft>
                <a:spcPts val="0"/>
              </a:spcAft>
              <a:buSzPts val="3000"/>
              <a:buFont typeface="Merriweather"/>
              <a:buNone/>
              <a:defRPr sz="3000">
                <a:latin typeface="Merriweather"/>
                <a:ea typeface="Merriweather"/>
                <a:cs typeface="Merriweather"/>
                <a:sym typeface="Merriweather"/>
              </a:defRPr>
            </a:lvl8pPr>
            <a:lvl9pPr lvl="8" algn="r" rtl="0">
              <a:spcBef>
                <a:spcPts val="0"/>
              </a:spcBef>
              <a:spcAft>
                <a:spcPts val="0"/>
              </a:spcAft>
              <a:buSzPts val="3000"/>
              <a:buFont typeface="Merriweather"/>
              <a:buNone/>
              <a:defRPr sz="3000">
                <a:latin typeface="Merriweather"/>
                <a:ea typeface="Merriweather"/>
                <a:cs typeface="Merriweather"/>
                <a:sym typeface="Merriweather"/>
              </a:defRPr>
            </a:lvl9pPr>
          </a:lstStyle>
          <a:p>
            <a:endParaRPr/>
          </a:p>
        </p:txBody>
      </p:sp>
      <p:sp>
        <p:nvSpPr>
          <p:cNvPr id="92" name="Google Shape;92;p17"/>
          <p:cNvSpPr txBox="1">
            <a:spLocks noGrp="1"/>
          </p:cNvSpPr>
          <p:nvPr>
            <p:ph type="subTitle" idx="1"/>
          </p:nvPr>
        </p:nvSpPr>
        <p:spPr>
          <a:xfrm>
            <a:off x="715331" y="1410900"/>
            <a:ext cx="3702300" cy="14523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r" rtl="0">
              <a:spcBef>
                <a:spcPts val="0"/>
              </a:spcBef>
              <a:spcAft>
                <a:spcPts val="0"/>
              </a:spcAft>
              <a:buClr>
                <a:srgbClr val="FFFFFF"/>
              </a:buClr>
              <a:buSzPts val="1400"/>
              <a:buFont typeface="Comfortaa"/>
              <a:buNone/>
              <a:defRPr sz="1400">
                <a:solidFill>
                  <a:srgbClr val="000000"/>
                </a:solidFill>
                <a:latin typeface="Comfortaa"/>
                <a:ea typeface="Comfortaa"/>
                <a:cs typeface="Comfortaa"/>
                <a:sym typeface="Comfortaa"/>
              </a:defRPr>
            </a:lvl1pPr>
            <a:lvl2pPr lvl="1" algn="r" rtl="0">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2pPr>
            <a:lvl3pPr lvl="2" algn="r" rtl="0">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3pPr>
            <a:lvl4pPr lvl="3" algn="r" rtl="0">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4pPr>
            <a:lvl5pPr lvl="4" algn="r" rtl="0">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5pPr>
            <a:lvl6pPr lvl="5" algn="r" rtl="0">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6pPr>
            <a:lvl7pPr lvl="6" algn="r" rtl="0">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7pPr>
            <a:lvl8pPr lvl="7" algn="r" rtl="0">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8pPr>
            <a:lvl9pPr lvl="8" algn="r" rtl="0">
              <a:spcBef>
                <a:spcPts val="0"/>
              </a:spcBef>
              <a:spcAft>
                <a:spcPts val="0"/>
              </a:spcAft>
              <a:buClr>
                <a:srgbClr val="FFFFFF"/>
              </a:buClr>
              <a:buSzPts val="1400"/>
              <a:buFont typeface="Comfortaa"/>
              <a:buNone/>
              <a:defRPr>
                <a:solidFill>
                  <a:srgbClr val="FFFFFF"/>
                </a:solidFill>
                <a:latin typeface="Comfortaa"/>
                <a:ea typeface="Comfortaa"/>
                <a:cs typeface="Comfortaa"/>
                <a:sym typeface="Comfortaa"/>
              </a:defRPr>
            </a:lvl9pPr>
          </a:lstStyle>
          <a:p>
            <a:endParaRPr/>
          </a:p>
        </p:txBody>
      </p:sp>
      <p:sp>
        <p:nvSpPr>
          <p:cNvPr id="93" name="Google Shape;93;p17"/>
          <p:cNvSpPr/>
          <p:nvPr/>
        </p:nvSpPr>
        <p:spPr>
          <a:xfrm>
            <a:off x="4008250" y="-464625"/>
            <a:ext cx="1413900" cy="14139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7"/>
          <p:cNvSpPr/>
          <p:nvPr/>
        </p:nvSpPr>
        <p:spPr>
          <a:xfrm>
            <a:off x="1973600" y="4204150"/>
            <a:ext cx="1803900" cy="18039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7"/>
          <p:cNvSpPr/>
          <p:nvPr/>
        </p:nvSpPr>
        <p:spPr>
          <a:xfrm>
            <a:off x="2716300" y="192525"/>
            <a:ext cx="2215647" cy="390141"/>
          </a:xfrm>
          <a:custGeom>
            <a:avLst/>
            <a:gdLst/>
            <a:ahLst/>
            <a:cxnLst/>
            <a:rect l="l" t="t" r="r" b="b"/>
            <a:pathLst>
              <a:path w="188847" h="33253" extrusionOk="0">
                <a:moveTo>
                  <a:pt x="38925" y="8195"/>
                </a:moveTo>
                <a:cubicBezTo>
                  <a:pt x="38951" y="8195"/>
                  <a:pt x="38979" y="8197"/>
                  <a:pt x="39008" y="8199"/>
                </a:cubicBezTo>
                <a:cubicBezTo>
                  <a:pt x="39195" y="8229"/>
                  <a:pt x="39383" y="8237"/>
                  <a:pt x="39570" y="8237"/>
                </a:cubicBezTo>
                <a:cubicBezTo>
                  <a:pt x="39823" y="8237"/>
                  <a:pt x="40077" y="8222"/>
                  <a:pt x="40330" y="8222"/>
                </a:cubicBezTo>
                <a:cubicBezTo>
                  <a:pt x="40816" y="8685"/>
                  <a:pt x="40353" y="9266"/>
                  <a:pt x="40585" y="9659"/>
                </a:cubicBezTo>
                <a:cubicBezTo>
                  <a:pt x="40306" y="10262"/>
                  <a:pt x="39588" y="10448"/>
                  <a:pt x="39588" y="11190"/>
                </a:cubicBezTo>
                <a:cubicBezTo>
                  <a:pt x="39611" y="11283"/>
                  <a:pt x="38939" y="11353"/>
                  <a:pt x="38893" y="11515"/>
                </a:cubicBezTo>
                <a:cubicBezTo>
                  <a:pt x="38729" y="12049"/>
                  <a:pt x="38358" y="12211"/>
                  <a:pt x="37941" y="12489"/>
                </a:cubicBezTo>
                <a:cubicBezTo>
                  <a:pt x="37291" y="12906"/>
                  <a:pt x="36781" y="13556"/>
                  <a:pt x="36039" y="13927"/>
                </a:cubicBezTo>
                <a:cubicBezTo>
                  <a:pt x="35390" y="14275"/>
                  <a:pt x="34996" y="15018"/>
                  <a:pt x="34393" y="15481"/>
                </a:cubicBezTo>
                <a:cubicBezTo>
                  <a:pt x="33791" y="15992"/>
                  <a:pt x="33048" y="16292"/>
                  <a:pt x="32468" y="16849"/>
                </a:cubicBezTo>
                <a:cubicBezTo>
                  <a:pt x="32329" y="16988"/>
                  <a:pt x="32074" y="16988"/>
                  <a:pt x="31911" y="17105"/>
                </a:cubicBezTo>
                <a:cubicBezTo>
                  <a:pt x="31657" y="17290"/>
                  <a:pt x="31471" y="17544"/>
                  <a:pt x="31239" y="17754"/>
                </a:cubicBezTo>
                <a:lnTo>
                  <a:pt x="30312" y="17754"/>
                </a:lnTo>
                <a:cubicBezTo>
                  <a:pt x="29963" y="18450"/>
                  <a:pt x="29199" y="18635"/>
                  <a:pt x="28596" y="19006"/>
                </a:cubicBezTo>
                <a:cubicBezTo>
                  <a:pt x="27946" y="19424"/>
                  <a:pt x="27158" y="19585"/>
                  <a:pt x="26577" y="20142"/>
                </a:cubicBezTo>
                <a:cubicBezTo>
                  <a:pt x="26067" y="20652"/>
                  <a:pt x="25232" y="20698"/>
                  <a:pt x="24907" y="21487"/>
                </a:cubicBezTo>
                <a:cubicBezTo>
                  <a:pt x="24536" y="20977"/>
                  <a:pt x="24490" y="20444"/>
                  <a:pt x="24792" y="20166"/>
                </a:cubicBezTo>
                <a:cubicBezTo>
                  <a:pt x="25232" y="19771"/>
                  <a:pt x="25024" y="19331"/>
                  <a:pt x="25117" y="18914"/>
                </a:cubicBezTo>
                <a:cubicBezTo>
                  <a:pt x="25418" y="18589"/>
                  <a:pt x="25906" y="18287"/>
                  <a:pt x="25974" y="17916"/>
                </a:cubicBezTo>
                <a:cubicBezTo>
                  <a:pt x="26067" y="17383"/>
                  <a:pt x="26462" y="17198"/>
                  <a:pt x="26694" y="16849"/>
                </a:cubicBezTo>
                <a:cubicBezTo>
                  <a:pt x="26948" y="16502"/>
                  <a:pt x="27412" y="16339"/>
                  <a:pt x="27412" y="15760"/>
                </a:cubicBezTo>
                <a:cubicBezTo>
                  <a:pt x="27390" y="15550"/>
                  <a:pt x="27783" y="15318"/>
                  <a:pt x="27993" y="15110"/>
                </a:cubicBezTo>
                <a:cubicBezTo>
                  <a:pt x="28850" y="14251"/>
                  <a:pt x="29755" y="13441"/>
                  <a:pt x="30544" y="12513"/>
                </a:cubicBezTo>
                <a:cubicBezTo>
                  <a:pt x="30961" y="12049"/>
                  <a:pt x="31494" y="11864"/>
                  <a:pt x="31982" y="11585"/>
                </a:cubicBezTo>
                <a:cubicBezTo>
                  <a:pt x="32421" y="11329"/>
                  <a:pt x="32956" y="11236"/>
                  <a:pt x="33234" y="10773"/>
                </a:cubicBezTo>
                <a:cubicBezTo>
                  <a:pt x="33488" y="10355"/>
                  <a:pt x="34115" y="10587"/>
                  <a:pt x="34323" y="10123"/>
                </a:cubicBezTo>
                <a:cubicBezTo>
                  <a:pt x="34926" y="10123"/>
                  <a:pt x="35228" y="9659"/>
                  <a:pt x="35599" y="9313"/>
                </a:cubicBezTo>
                <a:cubicBezTo>
                  <a:pt x="35646" y="9266"/>
                  <a:pt x="35692" y="9173"/>
                  <a:pt x="35761" y="9173"/>
                </a:cubicBezTo>
                <a:cubicBezTo>
                  <a:pt x="36110" y="9103"/>
                  <a:pt x="36596" y="9173"/>
                  <a:pt x="36781" y="8964"/>
                </a:cubicBezTo>
                <a:cubicBezTo>
                  <a:pt x="37032" y="8713"/>
                  <a:pt x="37299" y="8713"/>
                  <a:pt x="37553" y="8713"/>
                </a:cubicBezTo>
                <a:lnTo>
                  <a:pt x="37553" y="8713"/>
                </a:lnTo>
                <a:cubicBezTo>
                  <a:pt x="37722" y="8713"/>
                  <a:pt x="37885" y="8713"/>
                  <a:pt x="38034" y="8639"/>
                </a:cubicBezTo>
                <a:cubicBezTo>
                  <a:pt x="38338" y="8509"/>
                  <a:pt x="38520" y="8195"/>
                  <a:pt x="38925" y="8195"/>
                </a:cubicBezTo>
                <a:close/>
                <a:moveTo>
                  <a:pt x="83325" y="2298"/>
                </a:moveTo>
                <a:cubicBezTo>
                  <a:pt x="83679" y="2298"/>
                  <a:pt x="84029" y="2309"/>
                  <a:pt x="84369" y="2309"/>
                </a:cubicBezTo>
                <a:lnTo>
                  <a:pt x="85785" y="2309"/>
                </a:lnTo>
                <a:cubicBezTo>
                  <a:pt x="86620" y="3212"/>
                  <a:pt x="86620" y="3352"/>
                  <a:pt x="86202" y="4164"/>
                </a:cubicBezTo>
                <a:cubicBezTo>
                  <a:pt x="85715" y="5114"/>
                  <a:pt x="85343" y="6134"/>
                  <a:pt x="84440" y="6830"/>
                </a:cubicBezTo>
                <a:cubicBezTo>
                  <a:pt x="83813" y="8314"/>
                  <a:pt x="82353" y="9127"/>
                  <a:pt x="81425" y="10355"/>
                </a:cubicBezTo>
                <a:cubicBezTo>
                  <a:pt x="81030" y="10890"/>
                  <a:pt x="80381" y="10865"/>
                  <a:pt x="79963" y="11283"/>
                </a:cubicBezTo>
                <a:cubicBezTo>
                  <a:pt x="79570" y="11678"/>
                  <a:pt x="79267" y="12235"/>
                  <a:pt x="78596" y="12350"/>
                </a:cubicBezTo>
                <a:cubicBezTo>
                  <a:pt x="78271" y="12396"/>
                  <a:pt x="78061" y="12838"/>
                  <a:pt x="77761" y="13045"/>
                </a:cubicBezTo>
                <a:cubicBezTo>
                  <a:pt x="77297" y="13416"/>
                  <a:pt x="77065" y="14044"/>
                  <a:pt x="76392" y="14136"/>
                </a:cubicBezTo>
                <a:cubicBezTo>
                  <a:pt x="75789" y="14229"/>
                  <a:pt x="75674" y="15064"/>
                  <a:pt x="74954" y="15086"/>
                </a:cubicBezTo>
                <a:cubicBezTo>
                  <a:pt x="74676" y="15086"/>
                  <a:pt x="74421" y="15574"/>
                  <a:pt x="74119" y="15782"/>
                </a:cubicBezTo>
                <a:cubicBezTo>
                  <a:pt x="73887" y="15945"/>
                  <a:pt x="73562" y="15967"/>
                  <a:pt x="73355" y="16131"/>
                </a:cubicBezTo>
                <a:cubicBezTo>
                  <a:pt x="72959" y="16431"/>
                  <a:pt x="72635" y="16780"/>
                  <a:pt x="72102" y="16966"/>
                </a:cubicBezTo>
                <a:cubicBezTo>
                  <a:pt x="71614" y="17151"/>
                  <a:pt x="71290" y="17730"/>
                  <a:pt x="70687" y="17916"/>
                </a:cubicBezTo>
                <a:cubicBezTo>
                  <a:pt x="70247" y="18055"/>
                  <a:pt x="70061" y="18658"/>
                  <a:pt x="69412" y="18728"/>
                </a:cubicBezTo>
                <a:cubicBezTo>
                  <a:pt x="69063" y="18775"/>
                  <a:pt x="68785" y="19470"/>
                  <a:pt x="68414" y="19539"/>
                </a:cubicBezTo>
                <a:cubicBezTo>
                  <a:pt x="68021" y="19632"/>
                  <a:pt x="67811" y="19934"/>
                  <a:pt x="67486" y="20049"/>
                </a:cubicBezTo>
                <a:cubicBezTo>
                  <a:pt x="67093" y="20188"/>
                  <a:pt x="66629" y="20259"/>
                  <a:pt x="66327" y="20513"/>
                </a:cubicBezTo>
                <a:cubicBezTo>
                  <a:pt x="65817" y="20930"/>
                  <a:pt x="65167" y="21070"/>
                  <a:pt x="64681" y="21557"/>
                </a:cubicBezTo>
                <a:cubicBezTo>
                  <a:pt x="64147" y="22114"/>
                  <a:pt x="63243" y="22136"/>
                  <a:pt x="62687" y="22693"/>
                </a:cubicBezTo>
                <a:cubicBezTo>
                  <a:pt x="61991" y="22693"/>
                  <a:pt x="61713" y="23296"/>
                  <a:pt x="61225" y="23645"/>
                </a:cubicBezTo>
                <a:cubicBezTo>
                  <a:pt x="61063" y="23645"/>
                  <a:pt x="60889" y="23685"/>
                  <a:pt x="60702" y="23685"/>
                </a:cubicBezTo>
                <a:cubicBezTo>
                  <a:pt x="60513" y="23685"/>
                  <a:pt x="60310" y="23644"/>
                  <a:pt x="60089" y="23481"/>
                </a:cubicBezTo>
                <a:lnTo>
                  <a:pt x="60089" y="21094"/>
                </a:lnTo>
                <a:cubicBezTo>
                  <a:pt x="60089" y="21001"/>
                  <a:pt x="60089" y="20930"/>
                  <a:pt x="60112" y="20862"/>
                </a:cubicBezTo>
                <a:cubicBezTo>
                  <a:pt x="60112" y="20791"/>
                  <a:pt x="60136" y="20698"/>
                  <a:pt x="60158" y="20676"/>
                </a:cubicBezTo>
                <a:cubicBezTo>
                  <a:pt x="60785" y="20352"/>
                  <a:pt x="60321" y="19632"/>
                  <a:pt x="60668" y="19285"/>
                </a:cubicBezTo>
                <a:cubicBezTo>
                  <a:pt x="60946" y="19006"/>
                  <a:pt x="60900" y="18589"/>
                  <a:pt x="61132" y="18333"/>
                </a:cubicBezTo>
                <a:cubicBezTo>
                  <a:pt x="61573" y="17940"/>
                  <a:pt x="61481" y="17244"/>
                  <a:pt x="62084" y="16895"/>
                </a:cubicBezTo>
                <a:cubicBezTo>
                  <a:pt x="62872" y="16455"/>
                  <a:pt x="62965" y="15411"/>
                  <a:pt x="63683" y="14832"/>
                </a:cubicBezTo>
                <a:cubicBezTo>
                  <a:pt x="64379" y="14275"/>
                  <a:pt x="64935" y="13533"/>
                  <a:pt x="65631" y="12930"/>
                </a:cubicBezTo>
                <a:cubicBezTo>
                  <a:pt x="66397" y="12281"/>
                  <a:pt x="66976" y="11422"/>
                  <a:pt x="67950" y="10890"/>
                </a:cubicBezTo>
                <a:cubicBezTo>
                  <a:pt x="68785" y="10472"/>
                  <a:pt x="69388" y="9613"/>
                  <a:pt x="70084" y="8917"/>
                </a:cubicBezTo>
                <a:cubicBezTo>
                  <a:pt x="70408" y="8593"/>
                  <a:pt x="70919" y="8685"/>
                  <a:pt x="71197" y="8292"/>
                </a:cubicBezTo>
                <a:cubicBezTo>
                  <a:pt x="71453" y="7921"/>
                  <a:pt x="71824" y="7643"/>
                  <a:pt x="72149" y="7318"/>
                </a:cubicBezTo>
                <a:cubicBezTo>
                  <a:pt x="72209" y="7333"/>
                  <a:pt x="72266" y="7339"/>
                  <a:pt x="72318" y="7339"/>
                </a:cubicBezTo>
                <a:cubicBezTo>
                  <a:pt x="72764" y="7339"/>
                  <a:pt x="72927" y="6855"/>
                  <a:pt x="73238" y="6669"/>
                </a:cubicBezTo>
                <a:cubicBezTo>
                  <a:pt x="73726" y="6390"/>
                  <a:pt x="74236" y="6159"/>
                  <a:pt x="74768" y="5949"/>
                </a:cubicBezTo>
                <a:cubicBezTo>
                  <a:pt x="75267" y="5755"/>
                  <a:pt x="75441" y="5034"/>
                  <a:pt x="76065" y="5034"/>
                </a:cubicBezTo>
                <a:cubicBezTo>
                  <a:pt x="76110" y="5034"/>
                  <a:pt x="76157" y="5038"/>
                  <a:pt x="76206" y="5045"/>
                </a:cubicBezTo>
                <a:cubicBezTo>
                  <a:pt x="76531" y="4511"/>
                  <a:pt x="77297" y="4650"/>
                  <a:pt x="77644" y="4118"/>
                </a:cubicBezTo>
                <a:cubicBezTo>
                  <a:pt x="77704" y="4137"/>
                  <a:pt x="77760" y="4145"/>
                  <a:pt x="77813" y="4145"/>
                </a:cubicBezTo>
                <a:cubicBezTo>
                  <a:pt x="78221" y="4145"/>
                  <a:pt x="78430" y="3632"/>
                  <a:pt x="78873" y="3632"/>
                </a:cubicBezTo>
                <a:cubicBezTo>
                  <a:pt x="78924" y="3632"/>
                  <a:pt x="78978" y="3639"/>
                  <a:pt x="79035" y="3654"/>
                </a:cubicBezTo>
                <a:cubicBezTo>
                  <a:pt x="79082" y="3665"/>
                  <a:pt x="79127" y="3670"/>
                  <a:pt x="79171" y="3670"/>
                </a:cubicBezTo>
                <a:cubicBezTo>
                  <a:pt x="79614" y="3670"/>
                  <a:pt x="79949" y="3155"/>
                  <a:pt x="80454" y="3155"/>
                </a:cubicBezTo>
                <a:cubicBezTo>
                  <a:pt x="80527" y="3155"/>
                  <a:pt x="80603" y="3166"/>
                  <a:pt x="80683" y="3190"/>
                </a:cubicBezTo>
                <a:cubicBezTo>
                  <a:pt x="80702" y="3196"/>
                  <a:pt x="80720" y="3199"/>
                  <a:pt x="80738" y="3199"/>
                </a:cubicBezTo>
                <a:cubicBezTo>
                  <a:pt x="80964" y="3199"/>
                  <a:pt x="81155" y="2753"/>
                  <a:pt x="81488" y="2753"/>
                </a:cubicBezTo>
                <a:cubicBezTo>
                  <a:pt x="81527" y="2753"/>
                  <a:pt x="81568" y="2759"/>
                  <a:pt x="81611" y="2773"/>
                </a:cubicBezTo>
                <a:cubicBezTo>
                  <a:pt x="81673" y="2792"/>
                  <a:pt x="81732" y="2800"/>
                  <a:pt x="81786" y="2800"/>
                </a:cubicBezTo>
                <a:cubicBezTo>
                  <a:pt x="82196" y="2800"/>
                  <a:pt x="82405" y="2328"/>
                  <a:pt x="82792" y="2309"/>
                </a:cubicBezTo>
                <a:cubicBezTo>
                  <a:pt x="82971" y="2301"/>
                  <a:pt x="83148" y="2298"/>
                  <a:pt x="83325" y="2298"/>
                </a:cubicBezTo>
                <a:close/>
                <a:moveTo>
                  <a:pt x="82924" y="1"/>
                </a:moveTo>
                <a:cubicBezTo>
                  <a:pt x="82199" y="1"/>
                  <a:pt x="81551" y="249"/>
                  <a:pt x="80869" y="476"/>
                </a:cubicBezTo>
                <a:cubicBezTo>
                  <a:pt x="80381" y="615"/>
                  <a:pt x="79802" y="337"/>
                  <a:pt x="79453" y="917"/>
                </a:cubicBezTo>
                <a:cubicBezTo>
                  <a:pt x="79378" y="903"/>
                  <a:pt x="79305" y="897"/>
                  <a:pt x="79234" y="897"/>
                </a:cubicBezTo>
                <a:cubicBezTo>
                  <a:pt x="78715" y="897"/>
                  <a:pt x="78300" y="1238"/>
                  <a:pt x="77830" y="1381"/>
                </a:cubicBezTo>
                <a:cubicBezTo>
                  <a:pt x="77467" y="1481"/>
                  <a:pt x="77244" y="1898"/>
                  <a:pt x="76857" y="1898"/>
                </a:cubicBezTo>
                <a:cubicBezTo>
                  <a:pt x="76799" y="1898"/>
                  <a:pt x="76737" y="1889"/>
                  <a:pt x="76670" y="1867"/>
                </a:cubicBezTo>
                <a:cubicBezTo>
                  <a:pt x="76392" y="2331"/>
                  <a:pt x="75952" y="2309"/>
                  <a:pt x="75488" y="2331"/>
                </a:cubicBezTo>
                <a:cubicBezTo>
                  <a:pt x="75303" y="2331"/>
                  <a:pt x="75117" y="2541"/>
                  <a:pt x="74954" y="2680"/>
                </a:cubicBezTo>
                <a:cubicBezTo>
                  <a:pt x="74704" y="2888"/>
                  <a:pt x="74548" y="3226"/>
                  <a:pt x="74184" y="3226"/>
                </a:cubicBezTo>
                <a:cubicBezTo>
                  <a:pt x="74142" y="3226"/>
                  <a:pt x="74098" y="3222"/>
                  <a:pt x="74050" y="3212"/>
                </a:cubicBezTo>
                <a:cubicBezTo>
                  <a:pt x="72913" y="4094"/>
                  <a:pt x="71360" y="4257"/>
                  <a:pt x="70408" y="5416"/>
                </a:cubicBezTo>
                <a:cubicBezTo>
                  <a:pt x="70400" y="5416"/>
                  <a:pt x="70391" y="5416"/>
                  <a:pt x="70382" y="5416"/>
                </a:cubicBezTo>
                <a:cubicBezTo>
                  <a:pt x="69325" y="5416"/>
                  <a:pt x="69150" y="6855"/>
                  <a:pt x="68068" y="6855"/>
                </a:cubicBezTo>
                <a:cubicBezTo>
                  <a:pt x="68059" y="6855"/>
                  <a:pt x="68051" y="6854"/>
                  <a:pt x="68043" y="6854"/>
                </a:cubicBezTo>
                <a:cubicBezTo>
                  <a:pt x="67579" y="7340"/>
                  <a:pt x="67093" y="7828"/>
                  <a:pt x="66605" y="8292"/>
                </a:cubicBezTo>
                <a:cubicBezTo>
                  <a:pt x="66095" y="8802"/>
                  <a:pt x="65330" y="8988"/>
                  <a:pt x="64843" y="9567"/>
                </a:cubicBezTo>
                <a:cubicBezTo>
                  <a:pt x="64286" y="10287"/>
                  <a:pt x="63590" y="10865"/>
                  <a:pt x="62941" y="11515"/>
                </a:cubicBezTo>
                <a:cubicBezTo>
                  <a:pt x="62291" y="12164"/>
                  <a:pt x="61689" y="12860"/>
                  <a:pt x="60993" y="13441"/>
                </a:cubicBezTo>
                <a:cubicBezTo>
                  <a:pt x="60297" y="14019"/>
                  <a:pt x="60136" y="14993"/>
                  <a:pt x="59394" y="15481"/>
                </a:cubicBezTo>
                <a:cubicBezTo>
                  <a:pt x="58791" y="15899"/>
                  <a:pt x="58766" y="16617"/>
                  <a:pt x="58303" y="17105"/>
                </a:cubicBezTo>
                <a:cubicBezTo>
                  <a:pt x="58188" y="17266"/>
                  <a:pt x="58210" y="17637"/>
                  <a:pt x="57978" y="17869"/>
                </a:cubicBezTo>
                <a:cubicBezTo>
                  <a:pt x="57700" y="18125"/>
                  <a:pt x="57792" y="18518"/>
                  <a:pt x="57514" y="18821"/>
                </a:cubicBezTo>
                <a:cubicBezTo>
                  <a:pt x="57189" y="19168"/>
                  <a:pt x="57050" y="19702"/>
                  <a:pt x="56935" y="20166"/>
                </a:cubicBezTo>
                <a:cubicBezTo>
                  <a:pt x="56818" y="20652"/>
                  <a:pt x="57074" y="21233"/>
                  <a:pt x="56518" y="21580"/>
                </a:cubicBezTo>
                <a:cubicBezTo>
                  <a:pt x="56494" y="22114"/>
                  <a:pt x="56471" y="22624"/>
                  <a:pt x="56471" y="23157"/>
                </a:cubicBezTo>
                <a:cubicBezTo>
                  <a:pt x="56471" y="23296"/>
                  <a:pt x="56494" y="23481"/>
                  <a:pt x="56586" y="23552"/>
                </a:cubicBezTo>
                <a:cubicBezTo>
                  <a:pt x="57167" y="24038"/>
                  <a:pt x="56842" y="24665"/>
                  <a:pt x="56935" y="25290"/>
                </a:cubicBezTo>
                <a:cubicBezTo>
                  <a:pt x="56657" y="25500"/>
                  <a:pt x="56401" y="25754"/>
                  <a:pt x="56100" y="25940"/>
                </a:cubicBezTo>
                <a:cubicBezTo>
                  <a:pt x="55566" y="26288"/>
                  <a:pt x="54870" y="26335"/>
                  <a:pt x="54431" y="26845"/>
                </a:cubicBezTo>
                <a:cubicBezTo>
                  <a:pt x="54412" y="26844"/>
                  <a:pt x="54394" y="26843"/>
                  <a:pt x="54376" y="26843"/>
                </a:cubicBezTo>
                <a:cubicBezTo>
                  <a:pt x="53835" y="26843"/>
                  <a:pt x="53440" y="27397"/>
                  <a:pt x="52899" y="27397"/>
                </a:cubicBezTo>
                <a:cubicBezTo>
                  <a:pt x="52797" y="27397"/>
                  <a:pt x="52690" y="27378"/>
                  <a:pt x="52575" y="27331"/>
                </a:cubicBezTo>
                <a:cubicBezTo>
                  <a:pt x="52366" y="27795"/>
                  <a:pt x="51740" y="27656"/>
                  <a:pt x="51509" y="27980"/>
                </a:cubicBezTo>
                <a:cubicBezTo>
                  <a:pt x="51345" y="28192"/>
                  <a:pt x="51137" y="28224"/>
                  <a:pt x="50924" y="28224"/>
                </a:cubicBezTo>
                <a:cubicBezTo>
                  <a:pt x="50830" y="28224"/>
                  <a:pt x="50735" y="28218"/>
                  <a:pt x="50642" y="28218"/>
                </a:cubicBezTo>
                <a:cubicBezTo>
                  <a:pt x="50437" y="28218"/>
                  <a:pt x="50242" y="28249"/>
                  <a:pt x="50093" y="28444"/>
                </a:cubicBezTo>
                <a:cubicBezTo>
                  <a:pt x="49700" y="28932"/>
                  <a:pt x="48865" y="28422"/>
                  <a:pt x="48540" y="29094"/>
                </a:cubicBezTo>
                <a:cubicBezTo>
                  <a:pt x="48516" y="29140"/>
                  <a:pt x="48401" y="29140"/>
                  <a:pt x="48330" y="29140"/>
                </a:cubicBezTo>
                <a:cubicBezTo>
                  <a:pt x="48275" y="29144"/>
                  <a:pt x="48219" y="29146"/>
                  <a:pt x="48163" y="29146"/>
                </a:cubicBezTo>
                <a:cubicBezTo>
                  <a:pt x="47981" y="29146"/>
                  <a:pt x="47796" y="29128"/>
                  <a:pt x="47616" y="29128"/>
                </a:cubicBezTo>
                <a:cubicBezTo>
                  <a:pt x="47269" y="29128"/>
                  <a:pt x="46943" y="29194"/>
                  <a:pt x="46707" y="29582"/>
                </a:cubicBezTo>
                <a:cubicBezTo>
                  <a:pt x="46610" y="29595"/>
                  <a:pt x="46511" y="29600"/>
                  <a:pt x="46410" y="29600"/>
                </a:cubicBezTo>
                <a:cubicBezTo>
                  <a:pt x="46222" y="29600"/>
                  <a:pt x="46031" y="29584"/>
                  <a:pt x="45846" y="29584"/>
                </a:cubicBezTo>
                <a:cubicBezTo>
                  <a:pt x="45470" y="29584"/>
                  <a:pt x="45116" y="29649"/>
                  <a:pt x="44852" y="30045"/>
                </a:cubicBezTo>
                <a:cubicBezTo>
                  <a:pt x="44249" y="30045"/>
                  <a:pt x="43646" y="30068"/>
                  <a:pt x="43043" y="30068"/>
                </a:cubicBezTo>
                <a:cubicBezTo>
                  <a:pt x="42797" y="30449"/>
                  <a:pt x="42464" y="30551"/>
                  <a:pt x="42118" y="30551"/>
                </a:cubicBezTo>
                <a:cubicBezTo>
                  <a:pt x="41875" y="30551"/>
                  <a:pt x="41627" y="30501"/>
                  <a:pt x="41397" y="30463"/>
                </a:cubicBezTo>
                <a:cubicBezTo>
                  <a:pt x="41356" y="30456"/>
                  <a:pt x="41315" y="30453"/>
                  <a:pt x="41277" y="30453"/>
                </a:cubicBezTo>
                <a:cubicBezTo>
                  <a:pt x="40767" y="30453"/>
                  <a:pt x="40511" y="30974"/>
                  <a:pt x="40033" y="30974"/>
                </a:cubicBezTo>
                <a:cubicBezTo>
                  <a:pt x="40024" y="30974"/>
                  <a:pt x="40015" y="30973"/>
                  <a:pt x="40006" y="30973"/>
                </a:cubicBezTo>
                <a:cubicBezTo>
                  <a:pt x="39733" y="30949"/>
                  <a:pt x="39461" y="30944"/>
                  <a:pt x="39189" y="30944"/>
                </a:cubicBezTo>
                <a:cubicBezTo>
                  <a:pt x="38928" y="30944"/>
                  <a:pt x="38666" y="30949"/>
                  <a:pt x="38405" y="30949"/>
                </a:cubicBezTo>
                <a:cubicBezTo>
                  <a:pt x="38050" y="30949"/>
                  <a:pt x="37694" y="30960"/>
                  <a:pt x="37338" y="30960"/>
                </a:cubicBezTo>
                <a:cubicBezTo>
                  <a:pt x="37161" y="30960"/>
                  <a:pt x="36983" y="30957"/>
                  <a:pt x="36805" y="30949"/>
                </a:cubicBezTo>
                <a:cubicBezTo>
                  <a:pt x="36781" y="30948"/>
                  <a:pt x="36757" y="30947"/>
                  <a:pt x="36734" y="30947"/>
                </a:cubicBezTo>
                <a:cubicBezTo>
                  <a:pt x="36376" y="30947"/>
                  <a:pt x="36113" y="31104"/>
                  <a:pt x="35831" y="31344"/>
                </a:cubicBezTo>
                <a:cubicBezTo>
                  <a:pt x="35736" y="31415"/>
                  <a:pt x="35646" y="31445"/>
                  <a:pt x="35559" y="31445"/>
                </a:cubicBezTo>
                <a:cubicBezTo>
                  <a:pt x="35307" y="31445"/>
                  <a:pt x="35087" y="31190"/>
                  <a:pt x="34880" y="30949"/>
                </a:cubicBezTo>
                <a:lnTo>
                  <a:pt x="33998" y="30949"/>
                </a:lnTo>
                <a:cubicBezTo>
                  <a:pt x="33658" y="30949"/>
                  <a:pt x="33308" y="30960"/>
                  <a:pt x="32954" y="30960"/>
                </a:cubicBezTo>
                <a:cubicBezTo>
                  <a:pt x="32777" y="30960"/>
                  <a:pt x="32599" y="30957"/>
                  <a:pt x="32421" y="30949"/>
                </a:cubicBezTo>
                <a:cubicBezTo>
                  <a:pt x="32365" y="30946"/>
                  <a:pt x="32307" y="30945"/>
                  <a:pt x="32247" y="30945"/>
                </a:cubicBezTo>
                <a:cubicBezTo>
                  <a:pt x="32124" y="30945"/>
                  <a:pt x="31995" y="30949"/>
                  <a:pt x="31870" y="30949"/>
                </a:cubicBezTo>
                <a:cubicBezTo>
                  <a:pt x="31585" y="30949"/>
                  <a:pt x="31315" y="30928"/>
                  <a:pt x="31147" y="30787"/>
                </a:cubicBezTo>
                <a:cubicBezTo>
                  <a:pt x="30844" y="30553"/>
                  <a:pt x="30549" y="30523"/>
                  <a:pt x="30258" y="30523"/>
                </a:cubicBezTo>
                <a:cubicBezTo>
                  <a:pt x="30157" y="30523"/>
                  <a:pt x="30057" y="30527"/>
                  <a:pt x="29958" y="30527"/>
                </a:cubicBezTo>
                <a:cubicBezTo>
                  <a:pt x="29859" y="30527"/>
                  <a:pt x="29761" y="30523"/>
                  <a:pt x="29662" y="30509"/>
                </a:cubicBezTo>
                <a:cubicBezTo>
                  <a:pt x="29523" y="30485"/>
                  <a:pt x="29384" y="30416"/>
                  <a:pt x="29267" y="30346"/>
                </a:cubicBezTo>
                <a:cubicBezTo>
                  <a:pt x="28664" y="29975"/>
                  <a:pt x="28015" y="29674"/>
                  <a:pt x="27390" y="29396"/>
                </a:cubicBezTo>
                <a:cubicBezTo>
                  <a:pt x="26462" y="29001"/>
                  <a:pt x="25859" y="28283"/>
                  <a:pt x="25163" y="27609"/>
                </a:cubicBezTo>
                <a:cubicBezTo>
                  <a:pt x="25139" y="26960"/>
                  <a:pt x="24329" y="26543"/>
                  <a:pt x="24653" y="25800"/>
                </a:cubicBezTo>
                <a:cubicBezTo>
                  <a:pt x="25139" y="24919"/>
                  <a:pt x="26045" y="24548"/>
                  <a:pt x="26880" y="24131"/>
                </a:cubicBezTo>
                <a:cubicBezTo>
                  <a:pt x="27946" y="23598"/>
                  <a:pt x="29060" y="23134"/>
                  <a:pt x="30080" y="22531"/>
                </a:cubicBezTo>
                <a:cubicBezTo>
                  <a:pt x="30497" y="22275"/>
                  <a:pt x="30891" y="21975"/>
                  <a:pt x="31308" y="21697"/>
                </a:cubicBezTo>
                <a:cubicBezTo>
                  <a:pt x="31679" y="21465"/>
                  <a:pt x="32214" y="21533"/>
                  <a:pt x="32445" y="21116"/>
                </a:cubicBezTo>
                <a:cubicBezTo>
                  <a:pt x="32724" y="20630"/>
                  <a:pt x="33327" y="20606"/>
                  <a:pt x="33698" y="20281"/>
                </a:cubicBezTo>
                <a:cubicBezTo>
                  <a:pt x="34022" y="19980"/>
                  <a:pt x="34533" y="20095"/>
                  <a:pt x="34811" y="19678"/>
                </a:cubicBezTo>
                <a:cubicBezTo>
                  <a:pt x="34996" y="19377"/>
                  <a:pt x="35297" y="19192"/>
                  <a:pt x="35714" y="19099"/>
                </a:cubicBezTo>
                <a:cubicBezTo>
                  <a:pt x="36085" y="18982"/>
                  <a:pt x="36364" y="18518"/>
                  <a:pt x="36688" y="18218"/>
                </a:cubicBezTo>
                <a:cubicBezTo>
                  <a:pt x="36967" y="17962"/>
                  <a:pt x="37199" y="17522"/>
                  <a:pt x="37501" y="17452"/>
                </a:cubicBezTo>
                <a:cubicBezTo>
                  <a:pt x="38243" y="17290"/>
                  <a:pt x="38661" y="16756"/>
                  <a:pt x="39054" y="16270"/>
                </a:cubicBezTo>
                <a:cubicBezTo>
                  <a:pt x="39518" y="15736"/>
                  <a:pt x="40167" y="15596"/>
                  <a:pt x="40655" y="15157"/>
                </a:cubicBezTo>
                <a:cubicBezTo>
                  <a:pt x="41327" y="14530"/>
                  <a:pt x="41907" y="13834"/>
                  <a:pt x="42603" y="13255"/>
                </a:cubicBezTo>
                <a:cubicBezTo>
                  <a:pt x="43345" y="12606"/>
                  <a:pt x="43531" y="11654"/>
                  <a:pt x="44041" y="10890"/>
                </a:cubicBezTo>
                <a:cubicBezTo>
                  <a:pt x="44366" y="10402"/>
                  <a:pt x="44134" y="9869"/>
                  <a:pt x="44180" y="9359"/>
                </a:cubicBezTo>
                <a:cubicBezTo>
                  <a:pt x="44202" y="9196"/>
                  <a:pt x="44180" y="9057"/>
                  <a:pt x="44180" y="8917"/>
                </a:cubicBezTo>
                <a:cubicBezTo>
                  <a:pt x="44342" y="8756"/>
                  <a:pt x="44481" y="8593"/>
                  <a:pt x="44690" y="8361"/>
                </a:cubicBezTo>
                <a:cubicBezTo>
                  <a:pt x="43855" y="8153"/>
                  <a:pt x="44342" y="7480"/>
                  <a:pt x="44134" y="7016"/>
                </a:cubicBezTo>
                <a:cubicBezTo>
                  <a:pt x="43646" y="6552"/>
                  <a:pt x="43182" y="6042"/>
                  <a:pt x="42672" y="5578"/>
                </a:cubicBezTo>
                <a:cubicBezTo>
                  <a:pt x="42347" y="5300"/>
                  <a:pt x="41861" y="5556"/>
                  <a:pt x="41444" y="5300"/>
                </a:cubicBezTo>
                <a:cubicBezTo>
                  <a:pt x="41087" y="5077"/>
                  <a:pt x="40746" y="4972"/>
                  <a:pt x="40393" y="4972"/>
                </a:cubicBezTo>
                <a:cubicBezTo>
                  <a:pt x="40012" y="4972"/>
                  <a:pt x="39616" y="5094"/>
                  <a:pt x="39171" y="5324"/>
                </a:cubicBezTo>
                <a:cubicBezTo>
                  <a:pt x="38882" y="5468"/>
                  <a:pt x="38612" y="5495"/>
                  <a:pt x="38348" y="5495"/>
                </a:cubicBezTo>
                <a:cubicBezTo>
                  <a:pt x="38188" y="5495"/>
                  <a:pt x="38030" y="5485"/>
                  <a:pt x="37872" y="5485"/>
                </a:cubicBezTo>
                <a:cubicBezTo>
                  <a:pt x="37466" y="5485"/>
                  <a:pt x="37274" y="5982"/>
                  <a:pt x="36874" y="5982"/>
                </a:cubicBezTo>
                <a:cubicBezTo>
                  <a:pt x="36817" y="5982"/>
                  <a:pt x="36755" y="5972"/>
                  <a:pt x="36688" y="5949"/>
                </a:cubicBezTo>
                <a:cubicBezTo>
                  <a:pt x="36581" y="5913"/>
                  <a:pt x="36479" y="5898"/>
                  <a:pt x="36380" y="5898"/>
                </a:cubicBezTo>
                <a:cubicBezTo>
                  <a:pt x="35902" y="5898"/>
                  <a:pt x="35508" y="6255"/>
                  <a:pt x="35065" y="6390"/>
                </a:cubicBezTo>
                <a:cubicBezTo>
                  <a:pt x="34509" y="6530"/>
                  <a:pt x="34369" y="7133"/>
                  <a:pt x="33859" y="7318"/>
                </a:cubicBezTo>
                <a:cubicBezTo>
                  <a:pt x="33327" y="7526"/>
                  <a:pt x="32746" y="7689"/>
                  <a:pt x="32353" y="8060"/>
                </a:cubicBezTo>
                <a:cubicBezTo>
                  <a:pt x="31772" y="8639"/>
                  <a:pt x="30937" y="8778"/>
                  <a:pt x="30427" y="9474"/>
                </a:cubicBezTo>
                <a:cubicBezTo>
                  <a:pt x="29941" y="10123"/>
                  <a:pt x="29106" y="10287"/>
                  <a:pt x="28410" y="10611"/>
                </a:cubicBezTo>
                <a:cubicBezTo>
                  <a:pt x="28340" y="10634"/>
                  <a:pt x="28293" y="10704"/>
                  <a:pt x="28247" y="10773"/>
                </a:cubicBezTo>
                <a:cubicBezTo>
                  <a:pt x="27273" y="11886"/>
                  <a:pt x="25928" y="12674"/>
                  <a:pt x="25349" y="14112"/>
                </a:cubicBezTo>
                <a:cubicBezTo>
                  <a:pt x="24653" y="14669"/>
                  <a:pt x="24490" y="15643"/>
                  <a:pt x="23748" y="16177"/>
                </a:cubicBezTo>
                <a:cubicBezTo>
                  <a:pt x="23586" y="17105"/>
                  <a:pt x="23006" y="17847"/>
                  <a:pt x="22566" y="18635"/>
                </a:cubicBezTo>
                <a:cubicBezTo>
                  <a:pt x="22288" y="19146"/>
                  <a:pt x="22659" y="19864"/>
                  <a:pt x="21985" y="20235"/>
                </a:cubicBezTo>
                <a:cubicBezTo>
                  <a:pt x="21846" y="20327"/>
                  <a:pt x="21917" y="20791"/>
                  <a:pt x="21917" y="21094"/>
                </a:cubicBezTo>
                <a:cubicBezTo>
                  <a:pt x="21917" y="21394"/>
                  <a:pt x="21939" y="21697"/>
                  <a:pt x="21661" y="21904"/>
                </a:cubicBezTo>
                <a:cubicBezTo>
                  <a:pt x="21290" y="22183"/>
                  <a:pt x="21546" y="22600"/>
                  <a:pt x="21429" y="23042"/>
                </a:cubicBezTo>
                <a:cubicBezTo>
                  <a:pt x="20943" y="23296"/>
                  <a:pt x="20572" y="23645"/>
                  <a:pt x="20201" y="23645"/>
                </a:cubicBezTo>
                <a:cubicBezTo>
                  <a:pt x="20180" y="23644"/>
                  <a:pt x="20160" y="23643"/>
                  <a:pt x="20140" y="23643"/>
                </a:cubicBezTo>
                <a:cubicBezTo>
                  <a:pt x="19593" y="23643"/>
                  <a:pt x="19232" y="23952"/>
                  <a:pt x="18785" y="24131"/>
                </a:cubicBezTo>
                <a:cubicBezTo>
                  <a:pt x="18369" y="24302"/>
                  <a:pt x="17984" y="24656"/>
                  <a:pt x="17505" y="24656"/>
                </a:cubicBezTo>
                <a:cubicBezTo>
                  <a:pt x="17396" y="24656"/>
                  <a:pt x="17282" y="24638"/>
                  <a:pt x="17162" y="24595"/>
                </a:cubicBezTo>
                <a:cubicBezTo>
                  <a:pt x="16907" y="25105"/>
                  <a:pt x="16304" y="25129"/>
                  <a:pt x="15887" y="25337"/>
                </a:cubicBezTo>
                <a:cubicBezTo>
                  <a:pt x="15363" y="25589"/>
                  <a:pt x="14873" y="26019"/>
                  <a:pt x="14253" y="26019"/>
                </a:cubicBezTo>
                <a:cubicBezTo>
                  <a:pt x="14130" y="26019"/>
                  <a:pt x="14003" y="26002"/>
                  <a:pt x="13868" y="25964"/>
                </a:cubicBezTo>
                <a:cubicBezTo>
                  <a:pt x="13830" y="25948"/>
                  <a:pt x="13778" y="25940"/>
                  <a:pt x="13723" y="25940"/>
                </a:cubicBezTo>
                <a:cubicBezTo>
                  <a:pt x="13616" y="25940"/>
                  <a:pt x="13498" y="25971"/>
                  <a:pt x="13451" y="26032"/>
                </a:cubicBezTo>
                <a:cubicBezTo>
                  <a:pt x="13247" y="26334"/>
                  <a:pt x="12974" y="26395"/>
                  <a:pt x="12691" y="26395"/>
                </a:cubicBezTo>
                <a:cubicBezTo>
                  <a:pt x="12498" y="26395"/>
                  <a:pt x="12301" y="26367"/>
                  <a:pt x="12118" y="26367"/>
                </a:cubicBezTo>
                <a:cubicBezTo>
                  <a:pt x="11930" y="26367"/>
                  <a:pt x="11757" y="26397"/>
                  <a:pt x="11620" y="26520"/>
                </a:cubicBezTo>
                <a:cubicBezTo>
                  <a:pt x="11299" y="26816"/>
                  <a:pt x="10972" y="26882"/>
                  <a:pt x="10643" y="26882"/>
                </a:cubicBezTo>
                <a:cubicBezTo>
                  <a:pt x="10378" y="26882"/>
                  <a:pt x="10112" y="26840"/>
                  <a:pt x="9845" y="26840"/>
                </a:cubicBezTo>
                <a:cubicBezTo>
                  <a:pt x="9795" y="26840"/>
                  <a:pt x="9744" y="26841"/>
                  <a:pt x="9694" y="26845"/>
                </a:cubicBezTo>
                <a:cubicBezTo>
                  <a:pt x="9310" y="26874"/>
                  <a:pt x="8925" y="26883"/>
                  <a:pt x="8540" y="26883"/>
                </a:cubicBezTo>
                <a:cubicBezTo>
                  <a:pt x="8021" y="26883"/>
                  <a:pt x="7501" y="26867"/>
                  <a:pt x="6982" y="26867"/>
                </a:cubicBezTo>
                <a:cubicBezTo>
                  <a:pt x="6925" y="26864"/>
                  <a:pt x="6866" y="26863"/>
                  <a:pt x="6806" y="26863"/>
                </a:cubicBezTo>
                <a:cubicBezTo>
                  <a:pt x="6681" y="26863"/>
                  <a:pt x="6550" y="26868"/>
                  <a:pt x="6422" y="26868"/>
                </a:cubicBezTo>
                <a:cubicBezTo>
                  <a:pt x="6133" y="26868"/>
                  <a:pt x="5860" y="26846"/>
                  <a:pt x="5705" y="26706"/>
                </a:cubicBezTo>
                <a:cubicBezTo>
                  <a:pt x="5334" y="26403"/>
                  <a:pt x="4824" y="26543"/>
                  <a:pt x="4546" y="26103"/>
                </a:cubicBezTo>
                <a:cubicBezTo>
                  <a:pt x="4360" y="25800"/>
                  <a:pt x="3549" y="26103"/>
                  <a:pt x="3735" y="25361"/>
                </a:cubicBezTo>
                <a:cubicBezTo>
                  <a:pt x="3432" y="25012"/>
                  <a:pt x="3178" y="24665"/>
                  <a:pt x="3271" y="24177"/>
                </a:cubicBezTo>
                <a:cubicBezTo>
                  <a:pt x="3293" y="24108"/>
                  <a:pt x="3271" y="24016"/>
                  <a:pt x="3271" y="23945"/>
                </a:cubicBezTo>
                <a:cubicBezTo>
                  <a:pt x="3271" y="23413"/>
                  <a:pt x="3247" y="22878"/>
                  <a:pt x="3293" y="22346"/>
                </a:cubicBezTo>
                <a:cubicBezTo>
                  <a:pt x="3317" y="21929"/>
                  <a:pt x="3085" y="21394"/>
                  <a:pt x="3432" y="21070"/>
                </a:cubicBezTo>
                <a:cubicBezTo>
                  <a:pt x="3896" y="20606"/>
                  <a:pt x="3711" y="20095"/>
                  <a:pt x="3711" y="19585"/>
                </a:cubicBezTo>
                <a:cubicBezTo>
                  <a:pt x="3735" y="19307"/>
                  <a:pt x="3989" y="19238"/>
                  <a:pt x="4035" y="19029"/>
                </a:cubicBezTo>
                <a:cubicBezTo>
                  <a:pt x="4245" y="18426"/>
                  <a:pt x="4616" y="17916"/>
                  <a:pt x="4848" y="17337"/>
                </a:cubicBezTo>
                <a:cubicBezTo>
                  <a:pt x="5080" y="16734"/>
                  <a:pt x="5358" y="16131"/>
                  <a:pt x="5705" y="15643"/>
                </a:cubicBezTo>
                <a:cubicBezTo>
                  <a:pt x="6100" y="15133"/>
                  <a:pt x="6447" y="14576"/>
                  <a:pt x="6772" y="14019"/>
                </a:cubicBezTo>
                <a:cubicBezTo>
                  <a:pt x="7004" y="13672"/>
                  <a:pt x="7004" y="13162"/>
                  <a:pt x="7421" y="12953"/>
                </a:cubicBezTo>
                <a:cubicBezTo>
                  <a:pt x="7885" y="12698"/>
                  <a:pt x="7724" y="12142"/>
                  <a:pt x="8071" y="11839"/>
                </a:cubicBezTo>
                <a:cubicBezTo>
                  <a:pt x="8466" y="11493"/>
                  <a:pt x="8813" y="11097"/>
                  <a:pt x="9184" y="10726"/>
                </a:cubicBezTo>
                <a:cubicBezTo>
                  <a:pt x="9045" y="10147"/>
                  <a:pt x="9579" y="9962"/>
                  <a:pt x="9833" y="9613"/>
                </a:cubicBezTo>
                <a:cubicBezTo>
                  <a:pt x="10089" y="9266"/>
                  <a:pt x="10482" y="9081"/>
                  <a:pt x="10599" y="8570"/>
                </a:cubicBezTo>
                <a:cubicBezTo>
                  <a:pt x="10668" y="8175"/>
                  <a:pt x="11132" y="7875"/>
                  <a:pt x="11388" y="7572"/>
                </a:cubicBezTo>
                <a:cubicBezTo>
                  <a:pt x="11596" y="7225"/>
                  <a:pt x="11295" y="6808"/>
                  <a:pt x="11642" y="6437"/>
                </a:cubicBezTo>
                <a:cubicBezTo>
                  <a:pt x="11805" y="6552"/>
                  <a:pt x="11944" y="6669"/>
                  <a:pt x="12152" y="6830"/>
                </a:cubicBezTo>
                <a:cubicBezTo>
                  <a:pt x="12338" y="6669"/>
                  <a:pt x="12523" y="6459"/>
                  <a:pt x="12733" y="6274"/>
                </a:cubicBezTo>
                <a:cubicBezTo>
                  <a:pt x="12987" y="6019"/>
                  <a:pt x="13243" y="5717"/>
                  <a:pt x="13544" y="5509"/>
                </a:cubicBezTo>
                <a:cubicBezTo>
                  <a:pt x="13729" y="5392"/>
                  <a:pt x="14124" y="5624"/>
                  <a:pt x="14100" y="5160"/>
                </a:cubicBezTo>
                <a:cubicBezTo>
                  <a:pt x="13808" y="5046"/>
                  <a:pt x="13494" y="4974"/>
                  <a:pt x="13206" y="4974"/>
                </a:cubicBezTo>
                <a:cubicBezTo>
                  <a:pt x="12968" y="4974"/>
                  <a:pt x="12748" y="5023"/>
                  <a:pt x="12570" y="5138"/>
                </a:cubicBezTo>
                <a:cubicBezTo>
                  <a:pt x="12223" y="5392"/>
                  <a:pt x="11781" y="5416"/>
                  <a:pt x="11434" y="5717"/>
                </a:cubicBezTo>
                <a:cubicBezTo>
                  <a:pt x="11178" y="5949"/>
                  <a:pt x="10785" y="6019"/>
                  <a:pt x="10529" y="6227"/>
                </a:cubicBezTo>
                <a:cubicBezTo>
                  <a:pt x="10158" y="6506"/>
                  <a:pt x="9904" y="6901"/>
                  <a:pt x="9533" y="7155"/>
                </a:cubicBezTo>
                <a:cubicBezTo>
                  <a:pt x="9208" y="7411"/>
                  <a:pt x="8627" y="7365"/>
                  <a:pt x="8466" y="7828"/>
                </a:cubicBezTo>
                <a:cubicBezTo>
                  <a:pt x="8117" y="8871"/>
                  <a:pt x="7213" y="9428"/>
                  <a:pt x="6518" y="10194"/>
                </a:cubicBezTo>
                <a:cubicBezTo>
                  <a:pt x="6379" y="10379"/>
                  <a:pt x="6076" y="10518"/>
                  <a:pt x="6076" y="10680"/>
                </a:cubicBezTo>
                <a:cubicBezTo>
                  <a:pt x="6076" y="11329"/>
                  <a:pt x="5612" y="11632"/>
                  <a:pt x="5219" y="11932"/>
                </a:cubicBezTo>
                <a:cubicBezTo>
                  <a:pt x="4731" y="12303"/>
                  <a:pt x="4777" y="13023"/>
                  <a:pt x="4267" y="13348"/>
                </a:cubicBezTo>
                <a:cubicBezTo>
                  <a:pt x="3781" y="13648"/>
                  <a:pt x="3874" y="14298"/>
                  <a:pt x="3479" y="14622"/>
                </a:cubicBezTo>
                <a:cubicBezTo>
                  <a:pt x="2714" y="15249"/>
                  <a:pt x="2529" y="16199"/>
                  <a:pt x="2041" y="16988"/>
                </a:cubicBezTo>
                <a:cubicBezTo>
                  <a:pt x="1531" y="17823"/>
                  <a:pt x="1369" y="18821"/>
                  <a:pt x="998" y="19724"/>
                </a:cubicBezTo>
                <a:cubicBezTo>
                  <a:pt x="1184" y="20259"/>
                  <a:pt x="603" y="20491"/>
                  <a:pt x="557" y="20908"/>
                </a:cubicBezTo>
                <a:cubicBezTo>
                  <a:pt x="534" y="21372"/>
                  <a:pt x="581" y="21812"/>
                  <a:pt x="534" y="22275"/>
                </a:cubicBezTo>
                <a:cubicBezTo>
                  <a:pt x="534" y="22461"/>
                  <a:pt x="371" y="22646"/>
                  <a:pt x="256" y="22832"/>
                </a:cubicBezTo>
                <a:cubicBezTo>
                  <a:pt x="46" y="23227"/>
                  <a:pt x="0" y="23274"/>
                  <a:pt x="278" y="23598"/>
                </a:cubicBezTo>
                <a:cubicBezTo>
                  <a:pt x="488" y="23852"/>
                  <a:pt x="603" y="24084"/>
                  <a:pt x="557" y="24409"/>
                </a:cubicBezTo>
                <a:cubicBezTo>
                  <a:pt x="418" y="25407"/>
                  <a:pt x="928" y="26172"/>
                  <a:pt x="1345" y="27031"/>
                </a:cubicBezTo>
                <a:cubicBezTo>
                  <a:pt x="1601" y="27587"/>
                  <a:pt x="1972" y="27980"/>
                  <a:pt x="2343" y="28444"/>
                </a:cubicBezTo>
                <a:cubicBezTo>
                  <a:pt x="2714" y="28908"/>
                  <a:pt x="3293" y="29094"/>
                  <a:pt x="3757" y="29418"/>
                </a:cubicBezTo>
                <a:cubicBezTo>
                  <a:pt x="4245" y="29767"/>
                  <a:pt x="5009" y="29303"/>
                  <a:pt x="5312" y="30045"/>
                </a:cubicBezTo>
                <a:lnTo>
                  <a:pt x="7121" y="30045"/>
                </a:lnTo>
                <a:cubicBezTo>
                  <a:pt x="7385" y="30456"/>
                  <a:pt x="7741" y="30523"/>
                  <a:pt x="8114" y="30523"/>
                </a:cubicBezTo>
                <a:cubicBezTo>
                  <a:pt x="8296" y="30523"/>
                  <a:pt x="8481" y="30507"/>
                  <a:pt x="8661" y="30507"/>
                </a:cubicBezTo>
                <a:cubicBezTo>
                  <a:pt x="8697" y="30507"/>
                  <a:pt x="8732" y="30508"/>
                  <a:pt x="8766" y="30509"/>
                </a:cubicBezTo>
                <a:lnTo>
                  <a:pt x="9857" y="30509"/>
                </a:lnTo>
                <a:cubicBezTo>
                  <a:pt x="10043" y="30324"/>
                  <a:pt x="10204" y="30092"/>
                  <a:pt x="10390" y="30068"/>
                </a:cubicBezTo>
                <a:cubicBezTo>
                  <a:pt x="10611" y="30051"/>
                  <a:pt x="10833" y="30046"/>
                  <a:pt x="11054" y="30046"/>
                </a:cubicBezTo>
                <a:cubicBezTo>
                  <a:pt x="11304" y="30046"/>
                  <a:pt x="11554" y="30052"/>
                  <a:pt x="11804" y="30052"/>
                </a:cubicBezTo>
                <a:cubicBezTo>
                  <a:pt x="11936" y="30052"/>
                  <a:pt x="12067" y="30050"/>
                  <a:pt x="12199" y="30045"/>
                </a:cubicBezTo>
                <a:cubicBezTo>
                  <a:pt x="12750" y="30006"/>
                  <a:pt x="13185" y="29532"/>
                  <a:pt x="13744" y="29532"/>
                </a:cubicBezTo>
                <a:cubicBezTo>
                  <a:pt x="13843" y="29532"/>
                  <a:pt x="13946" y="29547"/>
                  <a:pt x="14054" y="29582"/>
                </a:cubicBezTo>
                <a:cubicBezTo>
                  <a:pt x="14100" y="29597"/>
                  <a:pt x="14156" y="29605"/>
                  <a:pt x="14212" y="29605"/>
                </a:cubicBezTo>
                <a:cubicBezTo>
                  <a:pt x="14326" y="29605"/>
                  <a:pt x="14440" y="29573"/>
                  <a:pt x="14471" y="29511"/>
                </a:cubicBezTo>
                <a:cubicBezTo>
                  <a:pt x="14796" y="29047"/>
                  <a:pt x="15330" y="29279"/>
                  <a:pt x="15677" y="29094"/>
                </a:cubicBezTo>
                <a:cubicBezTo>
                  <a:pt x="16078" y="28893"/>
                  <a:pt x="16428" y="28658"/>
                  <a:pt x="16875" y="28658"/>
                </a:cubicBezTo>
                <a:cubicBezTo>
                  <a:pt x="16945" y="28658"/>
                  <a:pt x="17018" y="28664"/>
                  <a:pt x="17093" y="28676"/>
                </a:cubicBezTo>
                <a:cubicBezTo>
                  <a:pt x="17418" y="27958"/>
                  <a:pt x="18228" y="28468"/>
                  <a:pt x="18646" y="28073"/>
                </a:cubicBezTo>
                <a:cubicBezTo>
                  <a:pt x="19017" y="27702"/>
                  <a:pt x="19644" y="27795"/>
                  <a:pt x="19944" y="27309"/>
                </a:cubicBezTo>
                <a:cubicBezTo>
                  <a:pt x="20035" y="27328"/>
                  <a:pt x="20122" y="27337"/>
                  <a:pt x="20206" y="27337"/>
                </a:cubicBezTo>
                <a:cubicBezTo>
                  <a:pt x="20621" y="27337"/>
                  <a:pt x="20975" y="27123"/>
                  <a:pt x="21360" y="26891"/>
                </a:cubicBezTo>
                <a:cubicBezTo>
                  <a:pt x="21438" y="26839"/>
                  <a:pt x="21537" y="26823"/>
                  <a:pt x="21644" y="26823"/>
                </a:cubicBezTo>
                <a:cubicBezTo>
                  <a:pt x="21821" y="26823"/>
                  <a:pt x="22022" y="26867"/>
                  <a:pt x="22195" y="26867"/>
                </a:cubicBezTo>
                <a:cubicBezTo>
                  <a:pt x="22588" y="27888"/>
                  <a:pt x="23006" y="28793"/>
                  <a:pt x="23818" y="29465"/>
                </a:cubicBezTo>
                <a:cubicBezTo>
                  <a:pt x="24397" y="29928"/>
                  <a:pt x="24885" y="30509"/>
                  <a:pt x="25488" y="30949"/>
                </a:cubicBezTo>
                <a:cubicBezTo>
                  <a:pt x="25928" y="31274"/>
                  <a:pt x="26462" y="31505"/>
                  <a:pt x="26995" y="31691"/>
                </a:cubicBezTo>
                <a:cubicBezTo>
                  <a:pt x="27488" y="31842"/>
                  <a:pt x="27862" y="32328"/>
                  <a:pt x="28410" y="32328"/>
                </a:cubicBezTo>
                <a:cubicBezTo>
                  <a:pt x="28455" y="32328"/>
                  <a:pt x="28502" y="32325"/>
                  <a:pt x="28549" y="32318"/>
                </a:cubicBezTo>
                <a:cubicBezTo>
                  <a:pt x="28581" y="32313"/>
                  <a:pt x="28612" y="32311"/>
                  <a:pt x="28642" y="32311"/>
                </a:cubicBezTo>
                <a:cubicBezTo>
                  <a:pt x="29118" y="32311"/>
                  <a:pt x="29411" y="32868"/>
                  <a:pt x="29902" y="32868"/>
                </a:cubicBezTo>
                <a:cubicBezTo>
                  <a:pt x="29992" y="32868"/>
                  <a:pt x="30089" y="32849"/>
                  <a:pt x="30195" y="32804"/>
                </a:cubicBezTo>
                <a:cubicBezTo>
                  <a:pt x="30205" y="32799"/>
                  <a:pt x="30217" y="32797"/>
                  <a:pt x="30229" y="32797"/>
                </a:cubicBezTo>
                <a:cubicBezTo>
                  <a:pt x="30379" y="32797"/>
                  <a:pt x="30656" y="33158"/>
                  <a:pt x="30891" y="33222"/>
                </a:cubicBezTo>
                <a:cubicBezTo>
                  <a:pt x="31014" y="33245"/>
                  <a:pt x="31141" y="33253"/>
                  <a:pt x="31268" y="33253"/>
                </a:cubicBezTo>
                <a:cubicBezTo>
                  <a:pt x="31523" y="33253"/>
                  <a:pt x="31781" y="33222"/>
                  <a:pt x="32028" y="33222"/>
                </a:cubicBezTo>
                <a:cubicBezTo>
                  <a:pt x="33651" y="33222"/>
                  <a:pt x="35264" y="33232"/>
                  <a:pt x="36880" y="33232"/>
                </a:cubicBezTo>
                <a:cubicBezTo>
                  <a:pt x="37689" y="33232"/>
                  <a:pt x="38498" y="33230"/>
                  <a:pt x="39310" y="33222"/>
                </a:cubicBezTo>
                <a:cubicBezTo>
                  <a:pt x="39657" y="33222"/>
                  <a:pt x="40028" y="33175"/>
                  <a:pt x="40399" y="33153"/>
                </a:cubicBezTo>
                <a:cubicBezTo>
                  <a:pt x="40603" y="32819"/>
                  <a:pt x="40911" y="32767"/>
                  <a:pt x="41240" y="32767"/>
                </a:cubicBezTo>
                <a:cubicBezTo>
                  <a:pt x="41388" y="32767"/>
                  <a:pt x="41540" y="32778"/>
                  <a:pt x="41689" y="32778"/>
                </a:cubicBezTo>
                <a:cubicBezTo>
                  <a:pt x="42036" y="32778"/>
                  <a:pt x="42365" y="32720"/>
                  <a:pt x="42579" y="32340"/>
                </a:cubicBezTo>
                <a:cubicBezTo>
                  <a:pt x="42919" y="32340"/>
                  <a:pt x="43280" y="32299"/>
                  <a:pt x="43627" y="32299"/>
                </a:cubicBezTo>
                <a:cubicBezTo>
                  <a:pt x="43801" y="32299"/>
                  <a:pt x="43971" y="32309"/>
                  <a:pt x="44134" y="32340"/>
                </a:cubicBezTo>
                <a:cubicBezTo>
                  <a:pt x="44193" y="32352"/>
                  <a:pt x="44249" y="32357"/>
                  <a:pt x="44304" y="32357"/>
                </a:cubicBezTo>
                <a:cubicBezTo>
                  <a:pt x="44802" y="32357"/>
                  <a:pt x="45109" y="31918"/>
                  <a:pt x="45547" y="31877"/>
                </a:cubicBezTo>
                <a:cubicBezTo>
                  <a:pt x="45726" y="31861"/>
                  <a:pt x="45903" y="31856"/>
                  <a:pt x="46081" y="31856"/>
                </a:cubicBezTo>
                <a:cubicBezTo>
                  <a:pt x="46437" y="31856"/>
                  <a:pt x="46792" y="31877"/>
                  <a:pt x="47149" y="31877"/>
                </a:cubicBezTo>
                <a:cubicBezTo>
                  <a:pt x="47371" y="31495"/>
                  <a:pt x="47703" y="31375"/>
                  <a:pt x="48054" y="31375"/>
                </a:cubicBezTo>
                <a:cubicBezTo>
                  <a:pt x="48215" y="31375"/>
                  <a:pt x="48380" y="31400"/>
                  <a:pt x="48540" y="31437"/>
                </a:cubicBezTo>
                <a:cubicBezTo>
                  <a:pt x="48579" y="31444"/>
                  <a:pt x="48617" y="31448"/>
                  <a:pt x="48653" y="31448"/>
                </a:cubicBezTo>
                <a:cubicBezTo>
                  <a:pt x="49101" y="31448"/>
                  <a:pt x="49311" y="30908"/>
                  <a:pt x="49741" y="30908"/>
                </a:cubicBezTo>
                <a:cubicBezTo>
                  <a:pt x="49807" y="30908"/>
                  <a:pt x="49877" y="30920"/>
                  <a:pt x="49954" y="30949"/>
                </a:cubicBezTo>
                <a:cubicBezTo>
                  <a:pt x="50013" y="30970"/>
                  <a:pt x="50069" y="30979"/>
                  <a:pt x="50123" y="30979"/>
                </a:cubicBezTo>
                <a:cubicBezTo>
                  <a:pt x="50535" y="30979"/>
                  <a:pt x="50792" y="30437"/>
                  <a:pt x="51291" y="30437"/>
                </a:cubicBezTo>
                <a:cubicBezTo>
                  <a:pt x="51309" y="30437"/>
                  <a:pt x="51327" y="30437"/>
                  <a:pt x="51345" y="30439"/>
                </a:cubicBezTo>
                <a:cubicBezTo>
                  <a:pt x="51372" y="30441"/>
                  <a:pt x="51399" y="30442"/>
                  <a:pt x="51426" y="30442"/>
                </a:cubicBezTo>
                <a:cubicBezTo>
                  <a:pt x="51896" y="30442"/>
                  <a:pt x="52436" y="30074"/>
                  <a:pt x="52854" y="29767"/>
                </a:cubicBezTo>
                <a:cubicBezTo>
                  <a:pt x="53019" y="29636"/>
                  <a:pt x="53214" y="29620"/>
                  <a:pt x="53410" y="29620"/>
                </a:cubicBezTo>
                <a:cubicBezTo>
                  <a:pt x="53475" y="29620"/>
                  <a:pt x="53540" y="29621"/>
                  <a:pt x="53604" y="29621"/>
                </a:cubicBezTo>
                <a:cubicBezTo>
                  <a:pt x="53862" y="29621"/>
                  <a:pt x="54105" y="29593"/>
                  <a:pt x="54267" y="29303"/>
                </a:cubicBezTo>
                <a:cubicBezTo>
                  <a:pt x="55207" y="29074"/>
                  <a:pt x="55897" y="28212"/>
                  <a:pt x="56963" y="28212"/>
                </a:cubicBezTo>
                <a:cubicBezTo>
                  <a:pt x="56977" y="28212"/>
                  <a:pt x="56990" y="28212"/>
                  <a:pt x="57004" y="28212"/>
                </a:cubicBezTo>
                <a:cubicBezTo>
                  <a:pt x="57167" y="28212"/>
                  <a:pt x="57353" y="27980"/>
                  <a:pt x="57514" y="27841"/>
                </a:cubicBezTo>
                <a:cubicBezTo>
                  <a:pt x="57760" y="27658"/>
                  <a:pt x="57933" y="27311"/>
                  <a:pt x="58306" y="27311"/>
                </a:cubicBezTo>
                <a:cubicBezTo>
                  <a:pt x="58355" y="27311"/>
                  <a:pt x="58408" y="27318"/>
                  <a:pt x="58466" y="27331"/>
                </a:cubicBezTo>
                <a:cubicBezTo>
                  <a:pt x="58925" y="27529"/>
                  <a:pt x="59116" y="28244"/>
                  <a:pt x="59762" y="28244"/>
                </a:cubicBezTo>
                <a:cubicBezTo>
                  <a:pt x="59799" y="28244"/>
                  <a:pt x="59839" y="28242"/>
                  <a:pt x="59880" y="28236"/>
                </a:cubicBezTo>
                <a:cubicBezTo>
                  <a:pt x="60321" y="28747"/>
                  <a:pt x="60971" y="29001"/>
                  <a:pt x="61549" y="29094"/>
                </a:cubicBezTo>
                <a:cubicBezTo>
                  <a:pt x="62140" y="29189"/>
                  <a:pt x="62635" y="29658"/>
                  <a:pt x="63229" y="29658"/>
                </a:cubicBezTo>
                <a:cubicBezTo>
                  <a:pt x="63359" y="29658"/>
                  <a:pt x="63495" y="29636"/>
                  <a:pt x="63637" y="29582"/>
                </a:cubicBezTo>
                <a:cubicBezTo>
                  <a:pt x="63746" y="29541"/>
                  <a:pt x="63847" y="29523"/>
                  <a:pt x="63944" y="29523"/>
                </a:cubicBezTo>
                <a:cubicBezTo>
                  <a:pt x="64484" y="29523"/>
                  <a:pt x="64855" y="30070"/>
                  <a:pt x="65432" y="30070"/>
                </a:cubicBezTo>
                <a:cubicBezTo>
                  <a:pt x="65452" y="30070"/>
                  <a:pt x="65472" y="30069"/>
                  <a:pt x="65492" y="30068"/>
                </a:cubicBezTo>
                <a:cubicBezTo>
                  <a:pt x="66196" y="30041"/>
                  <a:pt x="66900" y="30035"/>
                  <a:pt x="67605" y="30035"/>
                </a:cubicBezTo>
                <a:cubicBezTo>
                  <a:pt x="68167" y="30035"/>
                  <a:pt x="68729" y="30039"/>
                  <a:pt x="69294" y="30039"/>
                </a:cubicBezTo>
                <a:cubicBezTo>
                  <a:pt x="69842" y="30039"/>
                  <a:pt x="70391" y="30035"/>
                  <a:pt x="70943" y="30021"/>
                </a:cubicBezTo>
                <a:cubicBezTo>
                  <a:pt x="71197" y="30021"/>
                  <a:pt x="71453" y="29813"/>
                  <a:pt x="71893" y="29604"/>
                </a:cubicBezTo>
                <a:cubicBezTo>
                  <a:pt x="72195" y="29604"/>
                  <a:pt x="72727" y="29604"/>
                  <a:pt x="73262" y="29582"/>
                </a:cubicBezTo>
                <a:cubicBezTo>
                  <a:pt x="73479" y="29582"/>
                  <a:pt x="73710" y="29613"/>
                  <a:pt x="73937" y="29613"/>
                </a:cubicBezTo>
                <a:cubicBezTo>
                  <a:pt x="74290" y="29613"/>
                  <a:pt x="74631" y="29536"/>
                  <a:pt x="74885" y="29140"/>
                </a:cubicBezTo>
                <a:lnTo>
                  <a:pt x="76462" y="29140"/>
                </a:lnTo>
                <a:cubicBezTo>
                  <a:pt x="76885" y="29140"/>
                  <a:pt x="77077" y="28639"/>
                  <a:pt x="77511" y="28639"/>
                </a:cubicBezTo>
                <a:cubicBezTo>
                  <a:pt x="77553" y="28639"/>
                  <a:pt x="77597" y="28644"/>
                  <a:pt x="77644" y="28654"/>
                </a:cubicBezTo>
                <a:cubicBezTo>
                  <a:pt x="77810" y="28689"/>
                  <a:pt x="77979" y="28701"/>
                  <a:pt x="78148" y="28701"/>
                </a:cubicBezTo>
                <a:cubicBezTo>
                  <a:pt x="78430" y="28701"/>
                  <a:pt x="78714" y="28668"/>
                  <a:pt x="78989" y="28654"/>
                </a:cubicBezTo>
                <a:cubicBezTo>
                  <a:pt x="79060" y="28630"/>
                  <a:pt x="79106" y="28561"/>
                  <a:pt x="79152" y="28491"/>
                </a:cubicBezTo>
                <a:cubicBezTo>
                  <a:pt x="79290" y="28284"/>
                  <a:pt x="79483" y="28245"/>
                  <a:pt x="79678" y="28245"/>
                </a:cubicBezTo>
                <a:cubicBezTo>
                  <a:pt x="79798" y="28245"/>
                  <a:pt x="79919" y="28259"/>
                  <a:pt x="80029" y="28259"/>
                </a:cubicBezTo>
                <a:cubicBezTo>
                  <a:pt x="80161" y="28259"/>
                  <a:pt x="80278" y="28238"/>
                  <a:pt x="80358" y="28144"/>
                </a:cubicBezTo>
                <a:cubicBezTo>
                  <a:pt x="80659" y="27811"/>
                  <a:pt x="80992" y="27781"/>
                  <a:pt x="81335" y="27781"/>
                </a:cubicBezTo>
                <a:cubicBezTo>
                  <a:pt x="81409" y="27781"/>
                  <a:pt x="81484" y="27782"/>
                  <a:pt x="81559" y="27782"/>
                </a:cubicBezTo>
                <a:cubicBezTo>
                  <a:pt x="81645" y="27782"/>
                  <a:pt x="81732" y="27781"/>
                  <a:pt x="81818" y="27773"/>
                </a:cubicBezTo>
                <a:cubicBezTo>
                  <a:pt x="81958" y="27749"/>
                  <a:pt x="82167" y="27749"/>
                  <a:pt x="82214" y="27680"/>
                </a:cubicBezTo>
                <a:cubicBezTo>
                  <a:pt x="82370" y="27378"/>
                  <a:pt x="82623" y="27340"/>
                  <a:pt x="82879" y="27340"/>
                </a:cubicBezTo>
                <a:cubicBezTo>
                  <a:pt x="82967" y="27340"/>
                  <a:pt x="83055" y="27344"/>
                  <a:pt x="83140" y="27344"/>
                </a:cubicBezTo>
                <a:cubicBezTo>
                  <a:pt x="83323" y="27344"/>
                  <a:pt x="83490" y="27323"/>
                  <a:pt x="83605" y="27192"/>
                </a:cubicBezTo>
                <a:cubicBezTo>
                  <a:pt x="83854" y="26916"/>
                  <a:pt x="84134" y="26872"/>
                  <a:pt x="84418" y="26872"/>
                </a:cubicBezTo>
                <a:cubicBezTo>
                  <a:pt x="84555" y="26872"/>
                  <a:pt x="84693" y="26882"/>
                  <a:pt x="84830" y="26882"/>
                </a:cubicBezTo>
                <a:cubicBezTo>
                  <a:pt x="84909" y="26882"/>
                  <a:pt x="84988" y="26879"/>
                  <a:pt x="85065" y="26867"/>
                </a:cubicBezTo>
                <a:cubicBezTo>
                  <a:pt x="85204" y="26845"/>
                  <a:pt x="85414" y="26799"/>
                  <a:pt x="85460" y="26728"/>
                </a:cubicBezTo>
                <a:cubicBezTo>
                  <a:pt x="85715" y="26264"/>
                  <a:pt x="86295" y="26520"/>
                  <a:pt x="86574" y="26103"/>
                </a:cubicBezTo>
                <a:cubicBezTo>
                  <a:pt x="86670" y="25965"/>
                  <a:pt x="86809" y="25935"/>
                  <a:pt x="86963" y="25935"/>
                </a:cubicBezTo>
                <a:cubicBezTo>
                  <a:pt x="87086" y="25935"/>
                  <a:pt x="87218" y="25954"/>
                  <a:pt x="87346" y="25954"/>
                </a:cubicBezTo>
                <a:cubicBezTo>
                  <a:pt x="87517" y="25954"/>
                  <a:pt x="87680" y="25919"/>
                  <a:pt x="87802" y="25754"/>
                </a:cubicBezTo>
                <a:cubicBezTo>
                  <a:pt x="88058" y="25383"/>
                  <a:pt x="88661" y="25569"/>
                  <a:pt x="88893" y="25129"/>
                </a:cubicBezTo>
                <a:cubicBezTo>
                  <a:pt x="88915" y="25082"/>
                  <a:pt x="89032" y="25058"/>
                  <a:pt x="89078" y="25058"/>
                </a:cubicBezTo>
                <a:cubicBezTo>
                  <a:pt x="89542" y="25058"/>
                  <a:pt x="89913" y="24990"/>
                  <a:pt x="90306" y="24665"/>
                </a:cubicBezTo>
                <a:cubicBezTo>
                  <a:pt x="90655" y="24409"/>
                  <a:pt x="91351" y="24734"/>
                  <a:pt x="91676" y="24155"/>
                </a:cubicBezTo>
                <a:cubicBezTo>
                  <a:pt x="91736" y="24174"/>
                  <a:pt x="91791" y="24182"/>
                  <a:pt x="91844" y="24182"/>
                </a:cubicBezTo>
                <a:cubicBezTo>
                  <a:pt x="92238" y="24182"/>
                  <a:pt x="92445" y="23708"/>
                  <a:pt x="92835" y="23667"/>
                </a:cubicBezTo>
                <a:cubicBezTo>
                  <a:pt x="93089" y="23621"/>
                  <a:pt x="93299" y="23296"/>
                  <a:pt x="93577" y="23249"/>
                </a:cubicBezTo>
                <a:cubicBezTo>
                  <a:pt x="93995" y="23157"/>
                  <a:pt x="94412" y="23274"/>
                  <a:pt x="94805" y="22903"/>
                </a:cubicBezTo>
                <a:cubicBezTo>
                  <a:pt x="95130" y="22578"/>
                  <a:pt x="95687" y="22346"/>
                  <a:pt x="96128" y="22346"/>
                </a:cubicBezTo>
                <a:cubicBezTo>
                  <a:pt x="96661" y="22346"/>
                  <a:pt x="96917" y="22021"/>
                  <a:pt x="97310" y="21858"/>
                </a:cubicBezTo>
                <a:cubicBezTo>
                  <a:pt x="98076" y="21533"/>
                  <a:pt x="98841" y="21162"/>
                  <a:pt x="99583" y="20769"/>
                </a:cubicBezTo>
                <a:cubicBezTo>
                  <a:pt x="101902" y="19609"/>
                  <a:pt x="104221" y="18426"/>
                  <a:pt x="106611" y="17220"/>
                </a:cubicBezTo>
                <a:cubicBezTo>
                  <a:pt x="106889" y="17522"/>
                  <a:pt x="107121" y="17800"/>
                  <a:pt x="107421" y="18008"/>
                </a:cubicBezTo>
                <a:cubicBezTo>
                  <a:pt x="107746" y="18264"/>
                  <a:pt x="108164" y="18426"/>
                  <a:pt x="108674" y="18682"/>
                </a:cubicBezTo>
                <a:lnTo>
                  <a:pt x="114403" y="18682"/>
                </a:lnTo>
                <a:cubicBezTo>
                  <a:pt x="114590" y="18682"/>
                  <a:pt x="114841" y="18726"/>
                  <a:pt x="115031" y="18726"/>
                </a:cubicBezTo>
                <a:cubicBezTo>
                  <a:pt x="115147" y="18726"/>
                  <a:pt x="115240" y="18710"/>
                  <a:pt x="115284" y="18658"/>
                </a:cubicBezTo>
                <a:cubicBezTo>
                  <a:pt x="115577" y="18276"/>
                  <a:pt x="115958" y="18204"/>
                  <a:pt x="116355" y="18204"/>
                </a:cubicBezTo>
                <a:cubicBezTo>
                  <a:pt x="116599" y="18204"/>
                  <a:pt x="116849" y="18231"/>
                  <a:pt x="117089" y="18231"/>
                </a:cubicBezTo>
                <a:cubicBezTo>
                  <a:pt x="117482" y="18231"/>
                  <a:pt x="117847" y="18159"/>
                  <a:pt x="118113" y="17776"/>
                </a:cubicBezTo>
                <a:cubicBezTo>
                  <a:pt x="118440" y="17776"/>
                  <a:pt x="118776" y="17741"/>
                  <a:pt x="119104" y="17741"/>
                </a:cubicBezTo>
                <a:cubicBezTo>
                  <a:pt x="119311" y="17741"/>
                  <a:pt x="119516" y="17755"/>
                  <a:pt x="119713" y="17800"/>
                </a:cubicBezTo>
                <a:cubicBezTo>
                  <a:pt x="119775" y="17815"/>
                  <a:pt x="119833" y="17821"/>
                  <a:pt x="119889" y="17821"/>
                </a:cubicBezTo>
                <a:cubicBezTo>
                  <a:pt x="120371" y="17821"/>
                  <a:pt x="120627" y="17332"/>
                  <a:pt x="121104" y="17290"/>
                </a:cubicBezTo>
                <a:cubicBezTo>
                  <a:pt x="121138" y="17289"/>
                  <a:pt x="121173" y="17288"/>
                  <a:pt x="121207" y="17288"/>
                </a:cubicBezTo>
                <a:cubicBezTo>
                  <a:pt x="121457" y="17288"/>
                  <a:pt x="121706" y="17318"/>
                  <a:pt x="121954" y="17318"/>
                </a:cubicBezTo>
                <a:cubicBezTo>
                  <a:pt x="122317" y="17318"/>
                  <a:pt x="122677" y="17255"/>
                  <a:pt x="123030" y="16941"/>
                </a:cubicBezTo>
                <a:cubicBezTo>
                  <a:pt x="123153" y="16838"/>
                  <a:pt x="123312" y="16812"/>
                  <a:pt x="123488" y="16812"/>
                </a:cubicBezTo>
                <a:cubicBezTo>
                  <a:pt x="123661" y="16812"/>
                  <a:pt x="123851" y="16837"/>
                  <a:pt x="124038" y="16837"/>
                </a:cubicBezTo>
                <a:cubicBezTo>
                  <a:pt x="124339" y="16837"/>
                  <a:pt x="124633" y="16772"/>
                  <a:pt x="124839" y="16431"/>
                </a:cubicBezTo>
                <a:cubicBezTo>
                  <a:pt x="125132" y="16431"/>
                  <a:pt x="125436" y="16390"/>
                  <a:pt x="125737" y="16390"/>
                </a:cubicBezTo>
                <a:cubicBezTo>
                  <a:pt x="125887" y="16390"/>
                  <a:pt x="126037" y="16400"/>
                  <a:pt x="126184" y="16431"/>
                </a:cubicBezTo>
                <a:cubicBezTo>
                  <a:pt x="126234" y="16442"/>
                  <a:pt x="126282" y="16447"/>
                  <a:pt x="126327" y="16447"/>
                </a:cubicBezTo>
                <a:cubicBezTo>
                  <a:pt x="126758" y="16447"/>
                  <a:pt x="126968" y="15987"/>
                  <a:pt x="127366" y="15945"/>
                </a:cubicBezTo>
                <a:cubicBezTo>
                  <a:pt x="127427" y="15938"/>
                  <a:pt x="127489" y="15935"/>
                  <a:pt x="127551" y="15935"/>
                </a:cubicBezTo>
                <a:cubicBezTo>
                  <a:pt x="127838" y="15935"/>
                  <a:pt x="128137" y="16000"/>
                  <a:pt x="128422" y="16000"/>
                </a:cubicBezTo>
                <a:cubicBezTo>
                  <a:pt x="128664" y="16000"/>
                  <a:pt x="128897" y="15953"/>
                  <a:pt x="129106" y="15782"/>
                </a:cubicBezTo>
                <a:cubicBezTo>
                  <a:pt x="129384" y="15537"/>
                  <a:pt x="129681" y="15483"/>
                  <a:pt x="129983" y="15483"/>
                </a:cubicBezTo>
                <a:cubicBezTo>
                  <a:pt x="130216" y="15483"/>
                  <a:pt x="130451" y="15515"/>
                  <a:pt x="130682" y="15515"/>
                </a:cubicBezTo>
                <a:cubicBezTo>
                  <a:pt x="130799" y="15515"/>
                  <a:pt x="130916" y="15507"/>
                  <a:pt x="131030" y="15481"/>
                </a:cubicBezTo>
                <a:cubicBezTo>
                  <a:pt x="131169" y="15457"/>
                  <a:pt x="131332" y="15411"/>
                  <a:pt x="131401" y="15318"/>
                </a:cubicBezTo>
                <a:cubicBezTo>
                  <a:pt x="131599" y="15079"/>
                  <a:pt x="131824" y="15027"/>
                  <a:pt x="132055" y="15027"/>
                </a:cubicBezTo>
                <a:cubicBezTo>
                  <a:pt x="132237" y="15027"/>
                  <a:pt x="132422" y="15060"/>
                  <a:pt x="132599" y="15060"/>
                </a:cubicBezTo>
                <a:cubicBezTo>
                  <a:pt x="132698" y="15060"/>
                  <a:pt x="132794" y="15049"/>
                  <a:pt x="132885" y="15018"/>
                </a:cubicBezTo>
                <a:cubicBezTo>
                  <a:pt x="133334" y="14883"/>
                  <a:pt x="133695" y="14553"/>
                  <a:pt x="134244" y="14553"/>
                </a:cubicBezTo>
                <a:cubicBezTo>
                  <a:pt x="134263" y="14553"/>
                  <a:pt x="134282" y="14553"/>
                  <a:pt x="134301" y="14554"/>
                </a:cubicBezTo>
                <a:cubicBezTo>
                  <a:pt x="134591" y="14564"/>
                  <a:pt x="134907" y="14630"/>
                  <a:pt x="135213" y="14630"/>
                </a:cubicBezTo>
                <a:cubicBezTo>
                  <a:pt x="135565" y="14630"/>
                  <a:pt x="135905" y="14542"/>
                  <a:pt x="136178" y="14183"/>
                </a:cubicBezTo>
                <a:cubicBezTo>
                  <a:pt x="136619" y="14183"/>
                  <a:pt x="137059" y="14133"/>
                  <a:pt x="137490" y="14133"/>
                </a:cubicBezTo>
                <a:cubicBezTo>
                  <a:pt x="137650" y="14133"/>
                  <a:pt x="137808" y="14140"/>
                  <a:pt x="137965" y="14159"/>
                </a:cubicBezTo>
                <a:cubicBezTo>
                  <a:pt x="137999" y="14162"/>
                  <a:pt x="138031" y="14164"/>
                  <a:pt x="138063" y="14164"/>
                </a:cubicBezTo>
                <a:cubicBezTo>
                  <a:pt x="138618" y="14164"/>
                  <a:pt x="138939" y="13643"/>
                  <a:pt x="139512" y="13643"/>
                </a:cubicBezTo>
                <a:cubicBezTo>
                  <a:pt x="139544" y="13643"/>
                  <a:pt x="139577" y="13645"/>
                  <a:pt x="139611" y="13648"/>
                </a:cubicBezTo>
                <a:cubicBezTo>
                  <a:pt x="139928" y="13670"/>
                  <a:pt x="140281" y="13754"/>
                  <a:pt x="140623" y="13754"/>
                </a:cubicBezTo>
                <a:cubicBezTo>
                  <a:pt x="141009" y="13754"/>
                  <a:pt x="141381" y="13648"/>
                  <a:pt x="141676" y="13231"/>
                </a:cubicBezTo>
                <a:lnTo>
                  <a:pt x="143507" y="13231"/>
                </a:lnTo>
                <a:cubicBezTo>
                  <a:pt x="143757" y="12820"/>
                  <a:pt x="144108" y="12753"/>
                  <a:pt x="144479" y="12753"/>
                </a:cubicBezTo>
                <a:cubicBezTo>
                  <a:pt x="144660" y="12753"/>
                  <a:pt x="144845" y="12769"/>
                  <a:pt x="145025" y="12769"/>
                </a:cubicBezTo>
                <a:cubicBezTo>
                  <a:pt x="145060" y="12769"/>
                  <a:pt x="145095" y="12769"/>
                  <a:pt x="145130" y="12767"/>
                </a:cubicBezTo>
                <a:lnTo>
                  <a:pt x="146036" y="12767"/>
                </a:lnTo>
                <a:cubicBezTo>
                  <a:pt x="146475" y="12559"/>
                  <a:pt x="146731" y="12374"/>
                  <a:pt x="146985" y="12327"/>
                </a:cubicBezTo>
                <a:cubicBezTo>
                  <a:pt x="147115" y="12310"/>
                  <a:pt x="147246" y="12304"/>
                  <a:pt x="147379" y="12304"/>
                </a:cubicBezTo>
                <a:cubicBezTo>
                  <a:pt x="147660" y="12304"/>
                  <a:pt x="147945" y="12331"/>
                  <a:pt x="148224" y="12331"/>
                </a:cubicBezTo>
                <a:cubicBezTo>
                  <a:pt x="148687" y="12331"/>
                  <a:pt x="149133" y="12257"/>
                  <a:pt x="149514" y="11864"/>
                </a:cubicBezTo>
                <a:cubicBezTo>
                  <a:pt x="149570" y="11862"/>
                  <a:pt x="149627" y="11861"/>
                  <a:pt x="149683" y="11861"/>
                </a:cubicBezTo>
                <a:cubicBezTo>
                  <a:pt x="149904" y="11861"/>
                  <a:pt x="150127" y="11872"/>
                  <a:pt x="150347" y="11872"/>
                </a:cubicBezTo>
                <a:cubicBezTo>
                  <a:pt x="150877" y="11872"/>
                  <a:pt x="151390" y="11811"/>
                  <a:pt x="151833" y="11400"/>
                </a:cubicBezTo>
                <a:cubicBezTo>
                  <a:pt x="152162" y="11400"/>
                  <a:pt x="152500" y="11364"/>
                  <a:pt x="152825" y="11364"/>
                </a:cubicBezTo>
                <a:cubicBezTo>
                  <a:pt x="153027" y="11364"/>
                  <a:pt x="153224" y="11378"/>
                  <a:pt x="153410" y="11422"/>
                </a:cubicBezTo>
                <a:cubicBezTo>
                  <a:pt x="153475" y="11438"/>
                  <a:pt x="153535" y="11446"/>
                  <a:pt x="153592" y="11446"/>
                </a:cubicBezTo>
                <a:cubicBezTo>
                  <a:pt x="154067" y="11446"/>
                  <a:pt x="154275" y="10928"/>
                  <a:pt x="154725" y="10928"/>
                </a:cubicBezTo>
                <a:cubicBezTo>
                  <a:pt x="154757" y="10928"/>
                  <a:pt x="154790" y="10930"/>
                  <a:pt x="154824" y="10936"/>
                </a:cubicBezTo>
                <a:cubicBezTo>
                  <a:pt x="155066" y="10967"/>
                  <a:pt x="155308" y="10979"/>
                  <a:pt x="155549" y="10979"/>
                </a:cubicBezTo>
                <a:cubicBezTo>
                  <a:pt x="155841" y="10979"/>
                  <a:pt x="156133" y="10961"/>
                  <a:pt x="156425" y="10936"/>
                </a:cubicBezTo>
                <a:cubicBezTo>
                  <a:pt x="156679" y="10912"/>
                  <a:pt x="156911" y="10680"/>
                  <a:pt x="157282" y="10494"/>
                </a:cubicBezTo>
                <a:lnTo>
                  <a:pt x="163058" y="10494"/>
                </a:lnTo>
                <a:cubicBezTo>
                  <a:pt x="163266" y="10704"/>
                  <a:pt x="163475" y="10912"/>
                  <a:pt x="163729" y="11190"/>
                </a:cubicBezTo>
                <a:cubicBezTo>
                  <a:pt x="163219" y="11700"/>
                  <a:pt x="162687" y="12211"/>
                  <a:pt x="162177" y="12745"/>
                </a:cubicBezTo>
                <a:cubicBezTo>
                  <a:pt x="162126" y="12738"/>
                  <a:pt x="162078" y="12734"/>
                  <a:pt x="162031" y="12734"/>
                </a:cubicBezTo>
                <a:cubicBezTo>
                  <a:pt x="161484" y="12734"/>
                  <a:pt x="161224" y="13213"/>
                  <a:pt x="160924" y="13556"/>
                </a:cubicBezTo>
                <a:cubicBezTo>
                  <a:pt x="160576" y="13997"/>
                  <a:pt x="160043" y="14019"/>
                  <a:pt x="159672" y="14344"/>
                </a:cubicBezTo>
                <a:cubicBezTo>
                  <a:pt x="159323" y="14647"/>
                  <a:pt x="158976" y="14947"/>
                  <a:pt x="158698" y="15318"/>
                </a:cubicBezTo>
                <a:cubicBezTo>
                  <a:pt x="158373" y="15760"/>
                  <a:pt x="157839" y="15828"/>
                  <a:pt x="157446" y="16131"/>
                </a:cubicBezTo>
                <a:cubicBezTo>
                  <a:pt x="156865" y="16595"/>
                  <a:pt x="156286" y="17127"/>
                  <a:pt x="155845" y="17730"/>
                </a:cubicBezTo>
                <a:cubicBezTo>
                  <a:pt x="155334" y="18426"/>
                  <a:pt x="154477" y="18565"/>
                  <a:pt x="153943" y="19168"/>
                </a:cubicBezTo>
                <a:cubicBezTo>
                  <a:pt x="153550" y="19609"/>
                  <a:pt x="152947" y="19864"/>
                  <a:pt x="152807" y="20537"/>
                </a:cubicBezTo>
                <a:cubicBezTo>
                  <a:pt x="152761" y="20791"/>
                  <a:pt x="152412" y="21001"/>
                  <a:pt x="152390" y="21255"/>
                </a:cubicBezTo>
                <a:cubicBezTo>
                  <a:pt x="152319" y="21836"/>
                  <a:pt x="152366" y="22439"/>
                  <a:pt x="152366" y="22995"/>
                </a:cubicBezTo>
                <a:lnTo>
                  <a:pt x="153386" y="24016"/>
                </a:lnTo>
                <a:cubicBezTo>
                  <a:pt x="154060" y="24665"/>
                  <a:pt x="155010" y="25036"/>
                  <a:pt x="155915" y="25036"/>
                </a:cubicBezTo>
                <a:cubicBezTo>
                  <a:pt x="156216" y="25047"/>
                  <a:pt x="156518" y="25047"/>
                  <a:pt x="156819" y="25047"/>
                </a:cubicBezTo>
                <a:cubicBezTo>
                  <a:pt x="157121" y="25047"/>
                  <a:pt x="157422" y="25047"/>
                  <a:pt x="157724" y="25058"/>
                </a:cubicBezTo>
                <a:cubicBezTo>
                  <a:pt x="158327" y="25058"/>
                  <a:pt x="158906" y="25105"/>
                  <a:pt x="159509" y="25129"/>
                </a:cubicBezTo>
                <a:cubicBezTo>
                  <a:pt x="159682" y="25400"/>
                  <a:pt x="159845" y="25492"/>
                  <a:pt x="160004" y="25492"/>
                </a:cubicBezTo>
                <a:cubicBezTo>
                  <a:pt x="160336" y="25492"/>
                  <a:pt x="160648" y="25090"/>
                  <a:pt x="160993" y="25058"/>
                </a:cubicBezTo>
                <a:cubicBezTo>
                  <a:pt x="161008" y="25056"/>
                  <a:pt x="161024" y="25054"/>
                  <a:pt x="161041" y="25054"/>
                </a:cubicBezTo>
                <a:cubicBezTo>
                  <a:pt x="161156" y="25054"/>
                  <a:pt x="161304" y="25117"/>
                  <a:pt x="161364" y="25198"/>
                </a:cubicBezTo>
                <a:cubicBezTo>
                  <a:pt x="161554" y="25463"/>
                  <a:pt x="161778" y="25515"/>
                  <a:pt x="162013" y="25515"/>
                </a:cubicBezTo>
                <a:cubicBezTo>
                  <a:pt x="162166" y="25515"/>
                  <a:pt x="162324" y="25493"/>
                  <a:pt x="162481" y="25493"/>
                </a:cubicBezTo>
                <a:cubicBezTo>
                  <a:pt x="162526" y="25493"/>
                  <a:pt x="162571" y="25495"/>
                  <a:pt x="162616" y="25500"/>
                </a:cubicBezTo>
                <a:cubicBezTo>
                  <a:pt x="162848" y="25086"/>
                  <a:pt x="163197" y="25026"/>
                  <a:pt x="163564" y="25026"/>
                </a:cubicBezTo>
                <a:cubicBezTo>
                  <a:pt x="163711" y="25026"/>
                  <a:pt x="163861" y="25036"/>
                  <a:pt x="164008" y="25036"/>
                </a:cubicBezTo>
                <a:cubicBezTo>
                  <a:pt x="165323" y="25036"/>
                  <a:pt x="166637" y="25046"/>
                  <a:pt x="167951" y="25046"/>
                </a:cubicBezTo>
                <a:cubicBezTo>
                  <a:pt x="168608" y="25046"/>
                  <a:pt x="169265" y="25044"/>
                  <a:pt x="169922" y="25036"/>
                </a:cubicBezTo>
                <a:cubicBezTo>
                  <a:pt x="170130" y="25036"/>
                  <a:pt x="170340" y="24966"/>
                  <a:pt x="170501" y="24919"/>
                </a:cubicBezTo>
                <a:cubicBezTo>
                  <a:pt x="170595" y="24452"/>
                  <a:pt x="170646" y="24256"/>
                  <a:pt x="170762" y="24256"/>
                </a:cubicBezTo>
                <a:cubicBezTo>
                  <a:pt x="170818" y="24256"/>
                  <a:pt x="170890" y="24303"/>
                  <a:pt x="170989" y="24387"/>
                </a:cubicBezTo>
                <a:cubicBezTo>
                  <a:pt x="171220" y="24571"/>
                  <a:pt x="171451" y="24603"/>
                  <a:pt x="171688" y="24603"/>
                </a:cubicBezTo>
                <a:cubicBezTo>
                  <a:pt x="171809" y="24603"/>
                  <a:pt x="171931" y="24595"/>
                  <a:pt x="172056" y="24595"/>
                </a:cubicBezTo>
                <a:lnTo>
                  <a:pt x="182956" y="24595"/>
                </a:lnTo>
                <a:cubicBezTo>
                  <a:pt x="183169" y="24595"/>
                  <a:pt x="183390" y="24610"/>
                  <a:pt x="183609" y="24610"/>
                </a:cubicBezTo>
                <a:cubicBezTo>
                  <a:pt x="183772" y="24610"/>
                  <a:pt x="183934" y="24601"/>
                  <a:pt x="184091" y="24572"/>
                </a:cubicBezTo>
                <a:cubicBezTo>
                  <a:pt x="184117" y="24569"/>
                  <a:pt x="184141" y="24567"/>
                  <a:pt x="184164" y="24567"/>
                </a:cubicBezTo>
                <a:cubicBezTo>
                  <a:pt x="184566" y="24567"/>
                  <a:pt x="184743" y="25067"/>
                  <a:pt x="185173" y="25067"/>
                </a:cubicBezTo>
                <a:cubicBezTo>
                  <a:pt x="185205" y="25067"/>
                  <a:pt x="185239" y="25065"/>
                  <a:pt x="185275" y="25058"/>
                </a:cubicBezTo>
                <a:cubicBezTo>
                  <a:pt x="185447" y="25032"/>
                  <a:pt x="185622" y="25022"/>
                  <a:pt x="185799" y="25022"/>
                </a:cubicBezTo>
                <a:cubicBezTo>
                  <a:pt x="186074" y="25022"/>
                  <a:pt x="186351" y="25045"/>
                  <a:pt x="186620" y="25058"/>
                </a:cubicBezTo>
                <a:cubicBezTo>
                  <a:pt x="186735" y="25058"/>
                  <a:pt x="186874" y="25222"/>
                  <a:pt x="186967" y="25314"/>
                </a:cubicBezTo>
                <a:cubicBezTo>
                  <a:pt x="187101" y="25468"/>
                  <a:pt x="187258" y="25504"/>
                  <a:pt x="187420" y="25504"/>
                </a:cubicBezTo>
                <a:cubicBezTo>
                  <a:pt x="187558" y="25504"/>
                  <a:pt x="187699" y="25478"/>
                  <a:pt x="187833" y="25478"/>
                </a:cubicBezTo>
                <a:cubicBezTo>
                  <a:pt x="187894" y="25478"/>
                  <a:pt x="187954" y="25484"/>
                  <a:pt x="188012" y="25500"/>
                </a:cubicBezTo>
                <a:cubicBezTo>
                  <a:pt x="188151" y="25407"/>
                  <a:pt x="188266" y="25314"/>
                  <a:pt x="188358" y="25198"/>
                </a:cubicBezTo>
                <a:cubicBezTo>
                  <a:pt x="188846" y="24641"/>
                  <a:pt x="188800" y="24062"/>
                  <a:pt x="188151" y="23806"/>
                </a:cubicBezTo>
                <a:cubicBezTo>
                  <a:pt x="187616" y="23598"/>
                  <a:pt x="187060" y="23574"/>
                  <a:pt x="186527" y="23274"/>
                </a:cubicBezTo>
                <a:cubicBezTo>
                  <a:pt x="186348" y="23169"/>
                  <a:pt x="186118" y="23130"/>
                  <a:pt x="185871" y="23130"/>
                </a:cubicBezTo>
                <a:cubicBezTo>
                  <a:pt x="185573" y="23130"/>
                  <a:pt x="185252" y="23186"/>
                  <a:pt x="184973" y="23249"/>
                </a:cubicBezTo>
                <a:cubicBezTo>
                  <a:pt x="184905" y="23267"/>
                  <a:pt x="184842" y="23275"/>
                  <a:pt x="184783" y="23275"/>
                </a:cubicBezTo>
                <a:cubicBezTo>
                  <a:pt x="184307" y="23275"/>
                  <a:pt x="184084" y="22763"/>
                  <a:pt x="183589" y="22763"/>
                </a:cubicBezTo>
                <a:cubicBezTo>
                  <a:pt x="183579" y="22763"/>
                  <a:pt x="183569" y="22763"/>
                  <a:pt x="183559" y="22763"/>
                </a:cubicBezTo>
                <a:cubicBezTo>
                  <a:pt x="182086" y="22775"/>
                  <a:pt x="180613" y="22775"/>
                  <a:pt x="179138" y="22775"/>
                </a:cubicBezTo>
                <a:cubicBezTo>
                  <a:pt x="177662" y="22775"/>
                  <a:pt x="176184" y="22775"/>
                  <a:pt x="174700" y="22786"/>
                </a:cubicBezTo>
                <a:cubicBezTo>
                  <a:pt x="174444" y="22786"/>
                  <a:pt x="174190" y="23018"/>
                  <a:pt x="173772" y="23227"/>
                </a:cubicBezTo>
                <a:lnTo>
                  <a:pt x="168995" y="23227"/>
                </a:lnTo>
                <a:cubicBezTo>
                  <a:pt x="168785" y="23227"/>
                  <a:pt x="168531" y="23274"/>
                  <a:pt x="168368" y="23389"/>
                </a:cubicBezTo>
                <a:cubicBezTo>
                  <a:pt x="168101" y="23598"/>
                  <a:pt x="167846" y="23708"/>
                  <a:pt x="167587" y="23708"/>
                </a:cubicBezTo>
                <a:cubicBezTo>
                  <a:pt x="167330" y="23708"/>
                  <a:pt x="167069" y="23598"/>
                  <a:pt x="166791" y="23366"/>
                </a:cubicBezTo>
                <a:cubicBezTo>
                  <a:pt x="166713" y="23287"/>
                  <a:pt x="166506" y="23240"/>
                  <a:pt x="166360" y="23240"/>
                </a:cubicBezTo>
                <a:cubicBezTo>
                  <a:pt x="166290" y="23240"/>
                  <a:pt x="166234" y="23251"/>
                  <a:pt x="166212" y="23274"/>
                </a:cubicBezTo>
                <a:cubicBezTo>
                  <a:pt x="165917" y="23673"/>
                  <a:pt x="165546" y="23691"/>
                  <a:pt x="165133" y="23691"/>
                </a:cubicBezTo>
                <a:cubicBezTo>
                  <a:pt x="165091" y="23691"/>
                  <a:pt x="165049" y="23691"/>
                  <a:pt x="165006" y="23691"/>
                </a:cubicBezTo>
                <a:cubicBezTo>
                  <a:pt x="164728" y="23683"/>
                  <a:pt x="164449" y="23680"/>
                  <a:pt x="164171" y="23680"/>
                </a:cubicBezTo>
                <a:cubicBezTo>
                  <a:pt x="163614" y="23680"/>
                  <a:pt x="163058" y="23691"/>
                  <a:pt x="162501" y="23691"/>
                </a:cubicBezTo>
                <a:lnTo>
                  <a:pt x="160229" y="23691"/>
                </a:lnTo>
                <a:cubicBezTo>
                  <a:pt x="159705" y="23691"/>
                  <a:pt x="159182" y="23645"/>
                  <a:pt x="158664" y="23645"/>
                </a:cubicBezTo>
                <a:cubicBezTo>
                  <a:pt x="158356" y="23645"/>
                  <a:pt x="158049" y="23661"/>
                  <a:pt x="157746" y="23713"/>
                </a:cubicBezTo>
                <a:cubicBezTo>
                  <a:pt x="157676" y="23724"/>
                  <a:pt x="157607" y="23729"/>
                  <a:pt x="157540" y="23729"/>
                </a:cubicBezTo>
                <a:cubicBezTo>
                  <a:pt x="156854" y="23729"/>
                  <a:pt x="156327" y="23199"/>
                  <a:pt x="155680" y="23199"/>
                </a:cubicBezTo>
                <a:cubicBezTo>
                  <a:pt x="155598" y="23199"/>
                  <a:pt x="155514" y="23208"/>
                  <a:pt x="155427" y="23227"/>
                </a:cubicBezTo>
                <a:cubicBezTo>
                  <a:pt x="155342" y="23248"/>
                  <a:pt x="155264" y="23257"/>
                  <a:pt x="155192" y="23257"/>
                </a:cubicBezTo>
                <a:cubicBezTo>
                  <a:pt x="154696" y="23257"/>
                  <a:pt x="154485" y="22812"/>
                  <a:pt x="154221" y="22507"/>
                </a:cubicBezTo>
                <a:lnTo>
                  <a:pt x="154221" y="20930"/>
                </a:lnTo>
                <a:lnTo>
                  <a:pt x="156796" y="18357"/>
                </a:lnTo>
                <a:cubicBezTo>
                  <a:pt x="156726" y="18264"/>
                  <a:pt x="156611" y="18101"/>
                  <a:pt x="156472" y="17940"/>
                </a:cubicBezTo>
                <a:cubicBezTo>
                  <a:pt x="156796" y="17800"/>
                  <a:pt x="157143" y="17776"/>
                  <a:pt x="157306" y="17569"/>
                </a:cubicBezTo>
                <a:cubicBezTo>
                  <a:pt x="157413" y="17437"/>
                  <a:pt x="157500" y="17390"/>
                  <a:pt x="157578" y="17390"/>
                </a:cubicBezTo>
                <a:cubicBezTo>
                  <a:pt x="157775" y="17390"/>
                  <a:pt x="157913" y="17689"/>
                  <a:pt x="158136" y="17689"/>
                </a:cubicBezTo>
                <a:cubicBezTo>
                  <a:pt x="158153" y="17689"/>
                  <a:pt x="158170" y="17687"/>
                  <a:pt x="158188" y="17684"/>
                </a:cubicBezTo>
                <a:cubicBezTo>
                  <a:pt x="158652" y="16849"/>
                  <a:pt x="159765" y="16734"/>
                  <a:pt x="160368" y="15945"/>
                </a:cubicBezTo>
                <a:cubicBezTo>
                  <a:pt x="160924" y="15179"/>
                  <a:pt x="161852" y="14715"/>
                  <a:pt x="162106" y="13695"/>
                </a:cubicBezTo>
                <a:cubicBezTo>
                  <a:pt x="162292" y="13834"/>
                  <a:pt x="162431" y="13973"/>
                  <a:pt x="162548" y="14066"/>
                </a:cubicBezTo>
                <a:cubicBezTo>
                  <a:pt x="162941" y="13880"/>
                  <a:pt x="163312" y="13672"/>
                  <a:pt x="163683" y="13487"/>
                </a:cubicBezTo>
                <a:cubicBezTo>
                  <a:pt x="164240" y="13255"/>
                  <a:pt x="164054" y="12535"/>
                  <a:pt x="164496" y="12235"/>
                </a:cubicBezTo>
                <a:cubicBezTo>
                  <a:pt x="164728" y="12049"/>
                  <a:pt x="164960" y="11864"/>
                  <a:pt x="165075" y="11793"/>
                </a:cubicBezTo>
                <a:lnTo>
                  <a:pt x="165075" y="9288"/>
                </a:lnTo>
                <a:cubicBezTo>
                  <a:pt x="164820" y="9173"/>
                  <a:pt x="164496" y="9149"/>
                  <a:pt x="164286" y="8988"/>
                </a:cubicBezTo>
                <a:cubicBezTo>
                  <a:pt x="164008" y="8756"/>
                  <a:pt x="163800" y="8431"/>
                  <a:pt x="163614" y="8222"/>
                </a:cubicBezTo>
                <a:lnTo>
                  <a:pt x="155056" y="8222"/>
                </a:lnTo>
                <a:cubicBezTo>
                  <a:pt x="154616" y="8431"/>
                  <a:pt x="154384" y="8639"/>
                  <a:pt x="154106" y="8663"/>
                </a:cubicBezTo>
                <a:cubicBezTo>
                  <a:pt x="153742" y="8686"/>
                  <a:pt x="153373" y="8692"/>
                  <a:pt x="153000" y="8692"/>
                </a:cubicBezTo>
                <a:cubicBezTo>
                  <a:pt x="152613" y="8692"/>
                  <a:pt x="152223" y="8685"/>
                  <a:pt x="151833" y="8685"/>
                </a:cubicBezTo>
                <a:cubicBezTo>
                  <a:pt x="151459" y="9075"/>
                  <a:pt x="151007" y="9126"/>
                  <a:pt x="150541" y="9126"/>
                </a:cubicBezTo>
                <a:cubicBezTo>
                  <a:pt x="150373" y="9126"/>
                  <a:pt x="150204" y="9119"/>
                  <a:pt x="150035" y="9119"/>
                </a:cubicBezTo>
                <a:cubicBezTo>
                  <a:pt x="149946" y="9119"/>
                  <a:pt x="149857" y="9121"/>
                  <a:pt x="149768" y="9127"/>
                </a:cubicBezTo>
                <a:cubicBezTo>
                  <a:pt x="149719" y="9131"/>
                  <a:pt x="149669" y="9133"/>
                  <a:pt x="149619" y="9133"/>
                </a:cubicBezTo>
                <a:cubicBezTo>
                  <a:pt x="149408" y="9133"/>
                  <a:pt x="149191" y="9104"/>
                  <a:pt x="148981" y="9104"/>
                </a:cubicBezTo>
                <a:cubicBezTo>
                  <a:pt x="148654" y="9104"/>
                  <a:pt x="148344" y="9172"/>
                  <a:pt x="148099" y="9520"/>
                </a:cubicBezTo>
                <a:cubicBezTo>
                  <a:pt x="147674" y="9538"/>
                  <a:pt x="147223" y="9593"/>
                  <a:pt x="146785" y="9593"/>
                </a:cubicBezTo>
                <a:cubicBezTo>
                  <a:pt x="146626" y="9593"/>
                  <a:pt x="146468" y="9585"/>
                  <a:pt x="146314" y="9567"/>
                </a:cubicBezTo>
                <a:cubicBezTo>
                  <a:pt x="146281" y="9563"/>
                  <a:pt x="146249" y="9561"/>
                  <a:pt x="146218" y="9561"/>
                </a:cubicBezTo>
                <a:cubicBezTo>
                  <a:pt x="145671" y="9561"/>
                  <a:pt x="145332" y="10079"/>
                  <a:pt x="144759" y="10079"/>
                </a:cubicBezTo>
                <a:cubicBezTo>
                  <a:pt x="144737" y="10079"/>
                  <a:pt x="144714" y="10079"/>
                  <a:pt x="144691" y="10077"/>
                </a:cubicBezTo>
                <a:cubicBezTo>
                  <a:pt x="144363" y="10055"/>
                  <a:pt x="144005" y="9972"/>
                  <a:pt x="143659" y="9972"/>
                </a:cubicBezTo>
                <a:cubicBezTo>
                  <a:pt x="143270" y="9972"/>
                  <a:pt x="142898" y="10077"/>
                  <a:pt x="142603" y="10494"/>
                </a:cubicBezTo>
                <a:cubicBezTo>
                  <a:pt x="142317" y="10494"/>
                  <a:pt x="142021" y="10530"/>
                  <a:pt x="141739" y="10530"/>
                </a:cubicBezTo>
                <a:cubicBezTo>
                  <a:pt x="141564" y="10530"/>
                  <a:pt x="141394" y="10516"/>
                  <a:pt x="141234" y="10472"/>
                </a:cubicBezTo>
                <a:cubicBezTo>
                  <a:pt x="141171" y="10453"/>
                  <a:pt x="141113" y="10445"/>
                  <a:pt x="141059" y="10445"/>
                </a:cubicBezTo>
                <a:cubicBezTo>
                  <a:pt x="140617" y="10445"/>
                  <a:pt x="140436" y="10998"/>
                  <a:pt x="139963" y="10998"/>
                </a:cubicBezTo>
                <a:cubicBezTo>
                  <a:pt x="139918" y="10998"/>
                  <a:pt x="139871" y="10993"/>
                  <a:pt x="139820" y="10982"/>
                </a:cubicBezTo>
                <a:cubicBezTo>
                  <a:pt x="139603" y="10932"/>
                  <a:pt x="139368" y="10894"/>
                  <a:pt x="139133" y="10894"/>
                </a:cubicBezTo>
                <a:cubicBezTo>
                  <a:pt x="138716" y="10894"/>
                  <a:pt x="138299" y="11014"/>
                  <a:pt x="137987" y="11400"/>
                </a:cubicBezTo>
                <a:lnTo>
                  <a:pt x="135924" y="11400"/>
                </a:lnTo>
                <a:cubicBezTo>
                  <a:pt x="135854" y="11400"/>
                  <a:pt x="135761" y="11422"/>
                  <a:pt x="135739" y="11468"/>
                </a:cubicBezTo>
                <a:cubicBezTo>
                  <a:pt x="135459" y="11808"/>
                  <a:pt x="135130" y="11875"/>
                  <a:pt x="134789" y="11875"/>
                </a:cubicBezTo>
                <a:cubicBezTo>
                  <a:pt x="134566" y="11875"/>
                  <a:pt x="134339" y="11847"/>
                  <a:pt x="134118" y="11847"/>
                </a:cubicBezTo>
                <a:cubicBezTo>
                  <a:pt x="134031" y="11847"/>
                  <a:pt x="133944" y="11851"/>
                  <a:pt x="133859" y="11864"/>
                </a:cubicBezTo>
                <a:cubicBezTo>
                  <a:pt x="133823" y="11866"/>
                  <a:pt x="133786" y="11867"/>
                  <a:pt x="133747" y="11867"/>
                </a:cubicBezTo>
                <a:cubicBezTo>
                  <a:pt x="133624" y="11867"/>
                  <a:pt x="133491" y="11857"/>
                  <a:pt x="133370" y="11857"/>
                </a:cubicBezTo>
                <a:cubicBezTo>
                  <a:pt x="133211" y="11857"/>
                  <a:pt x="133072" y="11875"/>
                  <a:pt x="133002" y="11956"/>
                </a:cubicBezTo>
                <a:cubicBezTo>
                  <a:pt x="132747" y="12259"/>
                  <a:pt x="132459" y="12343"/>
                  <a:pt x="132167" y="12343"/>
                </a:cubicBezTo>
                <a:cubicBezTo>
                  <a:pt x="132035" y="12343"/>
                  <a:pt x="131903" y="12325"/>
                  <a:pt x="131772" y="12303"/>
                </a:cubicBezTo>
                <a:cubicBezTo>
                  <a:pt x="131719" y="12292"/>
                  <a:pt x="131668" y="12286"/>
                  <a:pt x="131620" y="12286"/>
                </a:cubicBezTo>
                <a:cubicBezTo>
                  <a:pt x="131191" y="12286"/>
                  <a:pt x="130966" y="12705"/>
                  <a:pt x="130590" y="12767"/>
                </a:cubicBezTo>
                <a:cubicBezTo>
                  <a:pt x="130503" y="12782"/>
                  <a:pt x="130413" y="12787"/>
                  <a:pt x="130322" y="12787"/>
                </a:cubicBezTo>
                <a:cubicBezTo>
                  <a:pt x="130051" y="12787"/>
                  <a:pt x="129768" y="12739"/>
                  <a:pt x="129495" y="12739"/>
                </a:cubicBezTo>
                <a:cubicBezTo>
                  <a:pt x="129129" y="12739"/>
                  <a:pt x="128781" y="12826"/>
                  <a:pt x="128503" y="13231"/>
                </a:cubicBezTo>
                <a:cubicBezTo>
                  <a:pt x="128237" y="13231"/>
                  <a:pt x="127954" y="13257"/>
                  <a:pt x="127680" y="13257"/>
                </a:cubicBezTo>
                <a:cubicBezTo>
                  <a:pt x="127500" y="13257"/>
                  <a:pt x="127324" y="13245"/>
                  <a:pt x="127158" y="13209"/>
                </a:cubicBezTo>
                <a:cubicBezTo>
                  <a:pt x="127102" y="13195"/>
                  <a:pt x="127050" y="13188"/>
                  <a:pt x="127002" y="13188"/>
                </a:cubicBezTo>
                <a:cubicBezTo>
                  <a:pt x="126566" y="13188"/>
                  <a:pt x="126392" y="13695"/>
                  <a:pt x="125974" y="13695"/>
                </a:cubicBezTo>
                <a:cubicBezTo>
                  <a:pt x="125682" y="13695"/>
                  <a:pt x="125377" y="13656"/>
                  <a:pt x="125080" y="13656"/>
                </a:cubicBezTo>
                <a:cubicBezTo>
                  <a:pt x="124648" y="13656"/>
                  <a:pt x="124231" y="13737"/>
                  <a:pt x="123887" y="14136"/>
                </a:cubicBezTo>
                <a:cubicBezTo>
                  <a:pt x="123819" y="14140"/>
                  <a:pt x="123751" y="14142"/>
                  <a:pt x="123683" y="14142"/>
                </a:cubicBezTo>
                <a:cubicBezTo>
                  <a:pt x="123413" y="14142"/>
                  <a:pt x="123138" y="14117"/>
                  <a:pt x="122867" y="14117"/>
                </a:cubicBezTo>
                <a:cubicBezTo>
                  <a:pt x="122406" y="14117"/>
                  <a:pt x="121956" y="14189"/>
                  <a:pt x="121568" y="14576"/>
                </a:cubicBezTo>
                <a:cubicBezTo>
                  <a:pt x="120989" y="14622"/>
                  <a:pt x="120386" y="14647"/>
                  <a:pt x="119783" y="14669"/>
                </a:cubicBezTo>
                <a:cubicBezTo>
                  <a:pt x="119543" y="14985"/>
                  <a:pt x="119253" y="15055"/>
                  <a:pt x="118946" y="15055"/>
                </a:cubicBezTo>
                <a:cubicBezTo>
                  <a:pt x="118702" y="15055"/>
                  <a:pt x="118448" y="15011"/>
                  <a:pt x="118202" y="15011"/>
                </a:cubicBezTo>
                <a:cubicBezTo>
                  <a:pt x="118101" y="15011"/>
                  <a:pt x="118001" y="15018"/>
                  <a:pt x="117904" y="15040"/>
                </a:cubicBezTo>
                <a:cubicBezTo>
                  <a:pt x="117626" y="15110"/>
                  <a:pt x="117394" y="15272"/>
                  <a:pt x="116930" y="15504"/>
                </a:cubicBezTo>
                <a:cubicBezTo>
                  <a:pt x="116682" y="15504"/>
                  <a:pt x="116332" y="15483"/>
                  <a:pt x="115947" y="15483"/>
                </a:cubicBezTo>
                <a:cubicBezTo>
                  <a:pt x="115755" y="15483"/>
                  <a:pt x="115554" y="15488"/>
                  <a:pt x="115353" y="15504"/>
                </a:cubicBezTo>
                <a:cubicBezTo>
                  <a:pt x="115303" y="15507"/>
                  <a:pt x="115253" y="15509"/>
                  <a:pt x="115203" y="15509"/>
                </a:cubicBezTo>
                <a:cubicBezTo>
                  <a:pt x="114973" y="15509"/>
                  <a:pt x="114731" y="15478"/>
                  <a:pt x="114496" y="15478"/>
                </a:cubicBezTo>
                <a:cubicBezTo>
                  <a:pt x="114127" y="15478"/>
                  <a:pt x="113772" y="15554"/>
                  <a:pt x="113498" y="15945"/>
                </a:cubicBezTo>
                <a:cubicBezTo>
                  <a:pt x="113490" y="15961"/>
                  <a:pt x="113472" y="15966"/>
                  <a:pt x="113449" y="15966"/>
                </a:cubicBezTo>
                <a:cubicBezTo>
                  <a:pt x="113403" y="15966"/>
                  <a:pt x="113335" y="15945"/>
                  <a:pt x="113290" y="15945"/>
                </a:cubicBezTo>
                <a:lnTo>
                  <a:pt x="110321" y="15945"/>
                </a:lnTo>
                <a:cubicBezTo>
                  <a:pt x="110275" y="15945"/>
                  <a:pt x="110228" y="15852"/>
                  <a:pt x="110112" y="15736"/>
                </a:cubicBezTo>
                <a:cubicBezTo>
                  <a:pt x="110971" y="15249"/>
                  <a:pt x="111921" y="14971"/>
                  <a:pt x="112570" y="14183"/>
                </a:cubicBezTo>
                <a:cubicBezTo>
                  <a:pt x="112597" y="14141"/>
                  <a:pt x="112690" y="14132"/>
                  <a:pt x="112790" y="14132"/>
                </a:cubicBezTo>
                <a:cubicBezTo>
                  <a:pt x="112859" y="14132"/>
                  <a:pt x="112931" y="14136"/>
                  <a:pt x="112987" y="14136"/>
                </a:cubicBezTo>
                <a:cubicBezTo>
                  <a:pt x="113290" y="14136"/>
                  <a:pt x="113544" y="14112"/>
                  <a:pt x="113800" y="13880"/>
                </a:cubicBezTo>
                <a:cubicBezTo>
                  <a:pt x="114078" y="13580"/>
                  <a:pt x="114657" y="13672"/>
                  <a:pt x="114867" y="13209"/>
                </a:cubicBezTo>
                <a:cubicBezTo>
                  <a:pt x="115099" y="12767"/>
                  <a:pt x="115609" y="12791"/>
                  <a:pt x="115980" y="12582"/>
                </a:cubicBezTo>
                <a:cubicBezTo>
                  <a:pt x="117023" y="12003"/>
                  <a:pt x="118089" y="11493"/>
                  <a:pt x="119156" y="10958"/>
                </a:cubicBezTo>
                <a:cubicBezTo>
                  <a:pt x="119598" y="10726"/>
                  <a:pt x="120130" y="10611"/>
                  <a:pt x="120479" y="10309"/>
                </a:cubicBezTo>
                <a:cubicBezTo>
                  <a:pt x="120826" y="9984"/>
                  <a:pt x="121382" y="10147"/>
                  <a:pt x="121592" y="9684"/>
                </a:cubicBezTo>
                <a:cubicBezTo>
                  <a:pt x="122171" y="9659"/>
                  <a:pt x="122473" y="9242"/>
                  <a:pt x="122867" y="8895"/>
                </a:cubicBezTo>
                <a:cubicBezTo>
                  <a:pt x="123006" y="8756"/>
                  <a:pt x="123238" y="8685"/>
                  <a:pt x="123447" y="8685"/>
                </a:cubicBezTo>
                <a:cubicBezTo>
                  <a:pt x="123748" y="8663"/>
                  <a:pt x="124004" y="8639"/>
                  <a:pt x="124258" y="8407"/>
                </a:cubicBezTo>
                <a:cubicBezTo>
                  <a:pt x="124444" y="8222"/>
                  <a:pt x="124793" y="8222"/>
                  <a:pt x="125000" y="8060"/>
                </a:cubicBezTo>
                <a:cubicBezTo>
                  <a:pt x="125303" y="7851"/>
                  <a:pt x="125557" y="7365"/>
                  <a:pt x="125835" y="7365"/>
                </a:cubicBezTo>
                <a:cubicBezTo>
                  <a:pt x="126392" y="7318"/>
                  <a:pt x="126648" y="6808"/>
                  <a:pt x="127204" y="6737"/>
                </a:cubicBezTo>
                <a:cubicBezTo>
                  <a:pt x="127644" y="6691"/>
                  <a:pt x="128154" y="6344"/>
                  <a:pt x="128433" y="5973"/>
                </a:cubicBezTo>
                <a:cubicBezTo>
                  <a:pt x="128804" y="5509"/>
                  <a:pt x="129360" y="5578"/>
                  <a:pt x="129731" y="5207"/>
                </a:cubicBezTo>
                <a:cubicBezTo>
                  <a:pt x="130034" y="4906"/>
                  <a:pt x="130544" y="4929"/>
                  <a:pt x="130844" y="4557"/>
                </a:cubicBezTo>
                <a:cubicBezTo>
                  <a:pt x="131169" y="4140"/>
                  <a:pt x="131611" y="3839"/>
                  <a:pt x="131935" y="3537"/>
                </a:cubicBezTo>
                <a:cubicBezTo>
                  <a:pt x="131911" y="3097"/>
                  <a:pt x="132028" y="2680"/>
                  <a:pt x="131865" y="2517"/>
                </a:cubicBezTo>
                <a:cubicBezTo>
                  <a:pt x="131401" y="2053"/>
                  <a:pt x="131447" y="1242"/>
                  <a:pt x="130729" y="940"/>
                </a:cubicBezTo>
                <a:cubicBezTo>
                  <a:pt x="130415" y="940"/>
                  <a:pt x="130090" y="975"/>
                  <a:pt x="129768" y="975"/>
                </a:cubicBezTo>
                <a:cubicBezTo>
                  <a:pt x="129569" y="975"/>
                  <a:pt x="129370" y="961"/>
                  <a:pt x="129175" y="917"/>
                </a:cubicBezTo>
                <a:cubicBezTo>
                  <a:pt x="129119" y="905"/>
                  <a:pt x="129066" y="899"/>
                  <a:pt x="129015" y="899"/>
                </a:cubicBezTo>
                <a:cubicBezTo>
                  <a:pt x="128537" y="899"/>
                  <a:pt x="128253" y="1394"/>
                  <a:pt x="127867" y="1394"/>
                </a:cubicBezTo>
                <a:cubicBezTo>
                  <a:pt x="127833" y="1394"/>
                  <a:pt x="127797" y="1390"/>
                  <a:pt x="127761" y="1381"/>
                </a:cubicBezTo>
                <a:cubicBezTo>
                  <a:pt x="127692" y="1365"/>
                  <a:pt x="127627" y="1357"/>
                  <a:pt x="127565" y="1357"/>
                </a:cubicBezTo>
                <a:cubicBezTo>
                  <a:pt x="127041" y="1357"/>
                  <a:pt x="126742" y="1894"/>
                  <a:pt x="126198" y="1894"/>
                </a:cubicBezTo>
                <a:cubicBezTo>
                  <a:pt x="126178" y="1894"/>
                  <a:pt x="126158" y="1893"/>
                  <a:pt x="126138" y="1891"/>
                </a:cubicBezTo>
                <a:cubicBezTo>
                  <a:pt x="126116" y="1890"/>
                  <a:pt x="126095" y="1890"/>
                  <a:pt x="126073" y="1890"/>
                </a:cubicBezTo>
                <a:cubicBezTo>
                  <a:pt x="125635" y="1890"/>
                  <a:pt x="125036" y="2115"/>
                  <a:pt x="124815" y="2424"/>
                </a:cubicBezTo>
                <a:cubicBezTo>
                  <a:pt x="124375" y="3051"/>
                  <a:pt x="123609" y="2448"/>
                  <a:pt x="123216" y="3051"/>
                </a:cubicBezTo>
                <a:cubicBezTo>
                  <a:pt x="123125" y="3183"/>
                  <a:pt x="122993" y="3218"/>
                  <a:pt x="122852" y="3218"/>
                </a:cubicBezTo>
                <a:cubicBezTo>
                  <a:pt x="122690" y="3218"/>
                  <a:pt x="122514" y="3171"/>
                  <a:pt x="122373" y="3171"/>
                </a:cubicBezTo>
                <a:cubicBezTo>
                  <a:pt x="122291" y="3171"/>
                  <a:pt x="122221" y="3187"/>
                  <a:pt x="122171" y="3236"/>
                </a:cubicBezTo>
                <a:cubicBezTo>
                  <a:pt x="121778" y="3723"/>
                  <a:pt x="121082" y="3630"/>
                  <a:pt x="120711" y="4118"/>
                </a:cubicBezTo>
                <a:cubicBezTo>
                  <a:pt x="120585" y="4064"/>
                  <a:pt x="120467" y="4041"/>
                  <a:pt x="120354" y="4041"/>
                </a:cubicBezTo>
                <a:cubicBezTo>
                  <a:pt x="119881" y="4041"/>
                  <a:pt x="119499" y="4436"/>
                  <a:pt x="119087" y="4604"/>
                </a:cubicBezTo>
                <a:cubicBezTo>
                  <a:pt x="118380" y="4883"/>
                  <a:pt x="117772" y="5498"/>
                  <a:pt x="116952" y="5498"/>
                </a:cubicBezTo>
                <a:cubicBezTo>
                  <a:pt x="116884" y="5498"/>
                  <a:pt x="116815" y="5494"/>
                  <a:pt x="116744" y="5485"/>
                </a:cubicBezTo>
                <a:cubicBezTo>
                  <a:pt x="116466" y="5880"/>
                  <a:pt x="115909" y="5834"/>
                  <a:pt x="115631" y="6112"/>
                </a:cubicBezTo>
                <a:cubicBezTo>
                  <a:pt x="115075" y="6715"/>
                  <a:pt x="114357" y="7016"/>
                  <a:pt x="113614" y="7294"/>
                </a:cubicBezTo>
                <a:cubicBezTo>
                  <a:pt x="113290" y="7433"/>
                  <a:pt x="113104" y="7736"/>
                  <a:pt x="112687" y="7804"/>
                </a:cubicBezTo>
                <a:cubicBezTo>
                  <a:pt x="112157" y="7871"/>
                  <a:pt x="111984" y="8692"/>
                  <a:pt x="111329" y="8692"/>
                </a:cubicBezTo>
                <a:cubicBezTo>
                  <a:pt x="111296" y="8692"/>
                  <a:pt x="111261" y="8690"/>
                  <a:pt x="111225" y="8685"/>
                </a:cubicBezTo>
                <a:cubicBezTo>
                  <a:pt x="111178" y="8685"/>
                  <a:pt x="111132" y="8778"/>
                  <a:pt x="111063" y="8825"/>
                </a:cubicBezTo>
                <a:cubicBezTo>
                  <a:pt x="110483" y="9381"/>
                  <a:pt x="109926" y="9916"/>
                  <a:pt x="109208" y="10333"/>
                </a:cubicBezTo>
                <a:cubicBezTo>
                  <a:pt x="108442" y="10773"/>
                  <a:pt x="107885" y="11561"/>
                  <a:pt x="107260" y="12211"/>
                </a:cubicBezTo>
                <a:cubicBezTo>
                  <a:pt x="106935" y="12535"/>
                  <a:pt x="106540" y="12674"/>
                  <a:pt x="106169" y="12884"/>
                </a:cubicBezTo>
                <a:cubicBezTo>
                  <a:pt x="105613" y="13185"/>
                  <a:pt x="105010" y="13416"/>
                  <a:pt x="104477" y="13719"/>
                </a:cubicBezTo>
                <a:cubicBezTo>
                  <a:pt x="103850" y="14066"/>
                  <a:pt x="103108" y="14298"/>
                  <a:pt x="102690" y="14925"/>
                </a:cubicBezTo>
                <a:cubicBezTo>
                  <a:pt x="102622" y="15018"/>
                  <a:pt x="102412" y="15040"/>
                  <a:pt x="102273" y="15040"/>
                </a:cubicBezTo>
                <a:cubicBezTo>
                  <a:pt x="102241" y="15036"/>
                  <a:pt x="102210" y="15034"/>
                  <a:pt x="102180" y="15034"/>
                </a:cubicBezTo>
                <a:cubicBezTo>
                  <a:pt x="101838" y="15034"/>
                  <a:pt x="101597" y="15261"/>
                  <a:pt x="101299" y="15389"/>
                </a:cubicBezTo>
                <a:cubicBezTo>
                  <a:pt x="100139" y="15899"/>
                  <a:pt x="99050" y="16570"/>
                  <a:pt x="97891" y="17034"/>
                </a:cubicBezTo>
                <a:cubicBezTo>
                  <a:pt x="97735" y="17314"/>
                  <a:pt x="97503" y="17351"/>
                  <a:pt x="97256" y="17351"/>
                </a:cubicBezTo>
                <a:cubicBezTo>
                  <a:pt x="97165" y="17351"/>
                  <a:pt x="97071" y="17346"/>
                  <a:pt x="96979" y="17346"/>
                </a:cubicBezTo>
                <a:cubicBezTo>
                  <a:pt x="96801" y="17346"/>
                  <a:pt x="96626" y="17365"/>
                  <a:pt x="96475" y="17476"/>
                </a:cubicBezTo>
                <a:cubicBezTo>
                  <a:pt x="96036" y="17800"/>
                  <a:pt x="95501" y="18032"/>
                  <a:pt x="94969" y="18240"/>
                </a:cubicBezTo>
                <a:cubicBezTo>
                  <a:pt x="94459" y="18450"/>
                  <a:pt x="94041" y="18982"/>
                  <a:pt x="93507" y="19075"/>
                </a:cubicBezTo>
                <a:cubicBezTo>
                  <a:pt x="92984" y="19173"/>
                  <a:pt x="92575" y="19675"/>
                  <a:pt x="92021" y="19675"/>
                </a:cubicBezTo>
                <a:cubicBezTo>
                  <a:pt x="91912" y="19675"/>
                  <a:pt x="91798" y="19655"/>
                  <a:pt x="91676" y="19609"/>
                </a:cubicBezTo>
                <a:cubicBezTo>
                  <a:pt x="90724" y="20537"/>
                  <a:pt x="89286" y="20444"/>
                  <a:pt x="88243" y="21209"/>
                </a:cubicBezTo>
                <a:cubicBezTo>
                  <a:pt x="88158" y="21274"/>
                  <a:pt x="87993" y="21397"/>
                  <a:pt x="87913" y="21397"/>
                </a:cubicBezTo>
                <a:cubicBezTo>
                  <a:pt x="87906" y="21397"/>
                  <a:pt x="87900" y="21396"/>
                  <a:pt x="87894" y="21394"/>
                </a:cubicBezTo>
                <a:cubicBezTo>
                  <a:pt x="87797" y="21355"/>
                  <a:pt x="87706" y="21338"/>
                  <a:pt x="87621" y="21338"/>
                </a:cubicBezTo>
                <a:cubicBezTo>
                  <a:pt x="87140" y="21338"/>
                  <a:pt x="86834" y="21869"/>
                  <a:pt x="86366" y="21869"/>
                </a:cubicBezTo>
                <a:cubicBezTo>
                  <a:pt x="86328" y="21869"/>
                  <a:pt x="86289" y="21866"/>
                  <a:pt x="86249" y="21858"/>
                </a:cubicBezTo>
                <a:cubicBezTo>
                  <a:pt x="85971" y="22624"/>
                  <a:pt x="85065" y="22021"/>
                  <a:pt x="84718" y="22507"/>
                </a:cubicBezTo>
                <a:cubicBezTo>
                  <a:pt x="84531" y="22743"/>
                  <a:pt x="84281" y="22767"/>
                  <a:pt x="84028" y="22767"/>
                </a:cubicBezTo>
                <a:cubicBezTo>
                  <a:pt x="83965" y="22767"/>
                  <a:pt x="83901" y="22765"/>
                  <a:pt x="83838" y="22765"/>
                </a:cubicBezTo>
                <a:cubicBezTo>
                  <a:pt x="83559" y="22765"/>
                  <a:pt x="83292" y="22794"/>
                  <a:pt x="83117" y="23110"/>
                </a:cubicBezTo>
                <a:cubicBezTo>
                  <a:pt x="83060" y="23211"/>
                  <a:pt x="82863" y="23223"/>
                  <a:pt x="82650" y="23223"/>
                </a:cubicBezTo>
                <a:cubicBezTo>
                  <a:pt x="82582" y="23223"/>
                  <a:pt x="82513" y="23221"/>
                  <a:pt x="82446" y="23221"/>
                </a:cubicBezTo>
                <a:cubicBezTo>
                  <a:pt x="82380" y="23221"/>
                  <a:pt x="82317" y="23223"/>
                  <a:pt x="82260" y="23227"/>
                </a:cubicBezTo>
                <a:cubicBezTo>
                  <a:pt x="82050" y="23249"/>
                  <a:pt x="81726" y="23203"/>
                  <a:pt x="81633" y="23320"/>
                </a:cubicBezTo>
                <a:cubicBezTo>
                  <a:pt x="81308" y="23760"/>
                  <a:pt x="80776" y="23528"/>
                  <a:pt x="80427" y="23713"/>
                </a:cubicBezTo>
                <a:cubicBezTo>
                  <a:pt x="80026" y="23914"/>
                  <a:pt x="79678" y="24149"/>
                  <a:pt x="79231" y="24149"/>
                </a:cubicBezTo>
                <a:cubicBezTo>
                  <a:pt x="79161" y="24149"/>
                  <a:pt x="79089" y="24143"/>
                  <a:pt x="79013" y="24131"/>
                </a:cubicBezTo>
                <a:cubicBezTo>
                  <a:pt x="78745" y="24483"/>
                  <a:pt x="78405" y="24641"/>
                  <a:pt x="78045" y="24641"/>
                </a:cubicBezTo>
                <a:cubicBezTo>
                  <a:pt x="77906" y="24641"/>
                  <a:pt x="77764" y="24617"/>
                  <a:pt x="77622" y="24572"/>
                </a:cubicBezTo>
                <a:cubicBezTo>
                  <a:pt x="77553" y="24549"/>
                  <a:pt x="77490" y="24539"/>
                  <a:pt x="77431" y="24539"/>
                </a:cubicBezTo>
                <a:cubicBezTo>
                  <a:pt x="76994" y="24539"/>
                  <a:pt x="76799" y="25098"/>
                  <a:pt x="76341" y="25098"/>
                </a:cubicBezTo>
                <a:cubicBezTo>
                  <a:pt x="76298" y="25098"/>
                  <a:pt x="76254" y="25093"/>
                  <a:pt x="76206" y="25082"/>
                </a:cubicBezTo>
                <a:cubicBezTo>
                  <a:pt x="76019" y="25041"/>
                  <a:pt x="75830" y="25018"/>
                  <a:pt x="75640" y="25018"/>
                </a:cubicBezTo>
                <a:cubicBezTo>
                  <a:pt x="75196" y="25018"/>
                  <a:pt x="74751" y="25144"/>
                  <a:pt x="74329" y="25454"/>
                </a:cubicBezTo>
                <a:cubicBezTo>
                  <a:pt x="74218" y="25533"/>
                  <a:pt x="74080" y="25554"/>
                  <a:pt x="73930" y="25554"/>
                </a:cubicBezTo>
                <a:cubicBezTo>
                  <a:pt x="73764" y="25554"/>
                  <a:pt x="73582" y="25529"/>
                  <a:pt x="73403" y="25529"/>
                </a:cubicBezTo>
                <a:cubicBezTo>
                  <a:pt x="73136" y="25529"/>
                  <a:pt x="72875" y="25586"/>
                  <a:pt x="72681" y="25871"/>
                </a:cubicBezTo>
                <a:cubicBezTo>
                  <a:pt x="72009" y="25893"/>
                  <a:pt x="71336" y="25917"/>
                  <a:pt x="70687" y="25964"/>
                </a:cubicBezTo>
                <a:cubicBezTo>
                  <a:pt x="70223" y="25986"/>
                  <a:pt x="69783" y="26010"/>
                  <a:pt x="69342" y="26032"/>
                </a:cubicBezTo>
                <a:cubicBezTo>
                  <a:pt x="69137" y="26374"/>
                  <a:pt x="68852" y="26451"/>
                  <a:pt x="68548" y="26451"/>
                </a:cubicBezTo>
                <a:cubicBezTo>
                  <a:pt x="68335" y="26451"/>
                  <a:pt x="68114" y="26413"/>
                  <a:pt x="67904" y="26403"/>
                </a:cubicBezTo>
                <a:cubicBezTo>
                  <a:pt x="67778" y="26395"/>
                  <a:pt x="67652" y="26392"/>
                  <a:pt x="67525" y="26392"/>
                </a:cubicBezTo>
                <a:cubicBezTo>
                  <a:pt x="67176" y="26392"/>
                  <a:pt x="66824" y="26415"/>
                  <a:pt x="66472" y="26415"/>
                </a:cubicBezTo>
                <a:cubicBezTo>
                  <a:pt x="65867" y="26415"/>
                  <a:pt x="65263" y="26348"/>
                  <a:pt x="64681" y="25986"/>
                </a:cubicBezTo>
                <a:cubicBezTo>
                  <a:pt x="64543" y="25903"/>
                  <a:pt x="64381" y="25878"/>
                  <a:pt x="64208" y="25878"/>
                </a:cubicBezTo>
                <a:cubicBezTo>
                  <a:pt x="63942" y="25878"/>
                  <a:pt x="63647" y="25938"/>
                  <a:pt x="63366" y="25938"/>
                </a:cubicBezTo>
                <a:cubicBezTo>
                  <a:pt x="63219" y="25938"/>
                  <a:pt x="63075" y="25921"/>
                  <a:pt x="62941" y="25871"/>
                </a:cubicBezTo>
                <a:cubicBezTo>
                  <a:pt x="62872" y="25151"/>
                  <a:pt x="62848" y="25082"/>
                  <a:pt x="63058" y="25058"/>
                </a:cubicBezTo>
                <a:cubicBezTo>
                  <a:pt x="63358" y="25058"/>
                  <a:pt x="63568" y="24873"/>
                  <a:pt x="63846" y="24758"/>
                </a:cubicBezTo>
                <a:cubicBezTo>
                  <a:pt x="64403" y="24526"/>
                  <a:pt x="64774" y="24084"/>
                  <a:pt x="65260" y="23806"/>
                </a:cubicBezTo>
                <a:cubicBezTo>
                  <a:pt x="65794" y="23481"/>
                  <a:pt x="66373" y="23227"/>
                  <a:pt x="66954" y="22971"/>
                </a:cubicBezTo>
                <a:cubicBezTo>
                  <a:pt x="67279" y="22810"/>
                  <a:pt x="67579" y="22646"/>
                  <a:pt x="67881" y="22485"/>
                </a:cubicBezTo>
                <a:cubicBezTo>
                  <a:pt x="68206" y="22300"/>
                  <a:pt x="68368" y="21975"/>
                  <a:pt x="68763" y="21836"/>
                </a:cubicBezTo>
                <a:cubicBezTo>
                  <a:pt x="69273" y="21626"/>
                  <a:pt x="69805" y="21441"/>
                  <a:pt x="70247" y="21047"/>
                </a:cubicBezTo>
                <a:cubicBezTo>
                  <a:pt x="70733" y="20606"/>
                  <a:pt x="71290" y="20281"/>
                  <a:pt x="71824" y="19910"/>
                </a:cubicBezTo>
                <a:cubicBezTo>
                  <a:pt x="72356" y="19539"/>
                  <a:pt x="72984" y="19331"/>
                  <a:pt x="73423" y="18797"/>
                </a:cubicBezTo>
                <a:cubicBezTo>
                  <a:pt x="73633" y="18565"/>
                  <a:pt x="74050" y="18518"/>
                  <a:pt x="74351" y="18357"/>
                </a:cubicBezTo>
                <a:cubicBezTo>
                  <a:pt x="74746" y="18147"/>
                  <a:pt x="75139" y="18008"/>
                  <a:pt x="75442" y="17661"/>
                </a:cubicBezTo>
                <a:cubicBezTo>
                  <a:pt x="75696" y="17383"/>
                  <a:pt x="75974" y="16895"/>
                  <a:pt x="76230" y="16895"/>
                </a:cubicBezTo>
                <a:cubicBezTo>
                  <a:pt x="76995" y="16895"/>
                  <a:pt x="77134" y="16060"/>
                  <a:pt x="77690" y="15967"/>
                </a:cubicBezTo>
                <a:cubicBezTo>
                  <a:pt x="78364" y="15852"/>
                  <a:pt x="78664" y="15318"/>
                  <a:pt x="79060" y="14925"/>
                </a:cubicBezTo>
                <a:cubicBezTo>
                  <a:pt x="79499" y="14507"/>
                  <a:pt x="80219" y="14600"/>
                  <a:pt x="80497" y="13973"/>
                </a:cubicBezTo>
                <a:cubicBezTo>
                  <a:pt x="80705" y="13533"/>
                  <a:pt x="81308" y="13741"/>
                  <a:pt x="81611" y="13324"/>
                </a:cubicBezTo>
                <a:cubicBezTo>
                  <a:pt x="81958" y="12860"/>
                  <a:pt x="82446" y="12467"/>
                  <a:pt x="82885" y="12025"/>
                </a:cubicBezTo>
                <a:cubicBezTo>
                  <a:pt x="83256" y="11678"/>
                  <a:pt x="83627" y="11307"/>
                  <a:pt x="84023" y="10958"/>
                </a:cubicBezTo>
                <a:cubicBezTo>
                  <a:pt x="84071" y="10965"/>
                  <a:pt x="84116" y="10968"/>
                  <a:pt x="84157" y="10968"/>
                </a:cubicBezTo>
                <a:cubicBezTo>
                  <a:pt x="84871" y="10968"/>
                  <a:pt x="84607" y="10060"/>
                  <a:pt x="85089" y="9776"/>
                </a:cubicBezTo>
                <a:cubicBezTo>
                  <a:pt x="85599" y="9498"/>
                  <a:pt x="85924" y="8895"/>
                  <a:pt x="86388" y="8546"/>
                </a:cubicBezTo>
                <a:cubicBezTo>
                  <a:pt x="86898" y="8153"/>
                  <a:pt x="86805" y="7411"/>
                  <a:pt x="87362" y="7108"/>
                </a:cubicBezTo>
                <a:cubicBezTo>
                  <a:pt x="87872" y="6830"/>
                  <a:pt x="87755" y="6205"/>
                  <a:pt x="88151" y="5834"/>
                </a:cubicBezTo>
                <a:cubicBezTo>
                  <a:pt x="88522" y="5485"/>
                  <a:pt x="87987" y="4743"/>
                  <a:pt x="88637" y="4465"/>
                </a:cubicBezTo>
                <a:cubicBezTo>
                  <a:pt x="88661" y="4094"/>
                  <a:pt x="88729" y="3723"/>
                  <a:pt x="88729" y="3376"/>
                </a:cubicBezTo>
                <a:cubicBezTo>
                  <a:pt x="88753" y="2773"/>
                  <a:pt x="88729" y="2170"/>
                  <a:pt x="88729" y="1635"/>
                </a:cubicBezTo>
                <a:cubicBezTo>
                  <a:pt x="88568" y="1474"/>
                  <a:pt x="88429" y="1381"/>
                  <a:pt x="88358" y="1242"/>
                </a:cubicBezTo>
                <a:cubicBezTo>
                  <a:pt x="88011" y="615"/>
                  <a:pt x="87292" y="522"/>
                  <a:pt x="86759" y="151"/>
                </a:cubicBezTo>
                <a:cubicBezTo>
                  <a:pt x="86598" y="47"/>
                  <a:pt x="86384" y="23"/>
                  <a:pt x="86156" y="23"/>
                </a:cubicBezTo>
                <a:cubicBezTo>
                  <a:pt x="85970" y="23"/>
                  <a:pt x="85773" y="39"/>
                  <a:pt x="85588" y="39"/>
                </a:cubicBezTo>
                <a:cubicBezTo>
                  <a:pt x="85545" y="39"/>
                  <a:pt x="85502" y="38"/>
                  <a:pt x="85460" y="36"/>
                </a:cubicBezTo>
                <a:cubicBezTo>
                  <a:pt x="85025" y="36"/>
                  <a:pt x="84590" y="51"/>
                  <a:pt x="84160" y="51"/>
                </a:cubicBezTo>
                <a:cubicBezTo>
                  <a:pt x="83833" y="51"/>
                  <a:pt x="83508" y="42"/>
                  <a:pt x="83188" y="12"/>
                </a:cubicBezTo>
                <a:cubicBezTo>
                  <a:pt x="83099" y="4"/>
                  <a:pt x="83011" y="1"/>
                  <a:pt x="82924" y="1"/>
                </a:cubicBezTo>
                <a:close/>
              </a:path>
            </a:pathLst>
          </a:cu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 column text">
  <p:cSld name="CUSTOM_4">
    <p:bg>
      <p:bgPr>
        <a:blipFill>
          <a:blip r:embed="rId2">
            <a:alphaModFix/>
          </a:blip>
          <a:stretch>
            <a:fillRect/>
          </a:stretch>
        </a:blipFill>
        <a:effectLst/>
      </p:bgPr>
    </p:bg>
    <p:spTree>
      <p:nvGrpSpPr>
        <p:cNvPr id="1" name="Shape 117"/>
        <p:cNvGrpSpPr/>
        <p:nvPr/>
      </p:nvGrpSpPr>
      <p:grpSpPr>
        <a:xfrm>
          <a:off x="0" y="0"/>
          <a:ext cx="0" cy="0"/>
          <a:chOff x="0" y="0"/>
          <a:chExt cx="0" cy="0"/>
        </a:xfrm>
      </p:grpSpPr>
      <p:sp>
        <p:nvSpPr>
          <p:cNvPr id="118" name="Google Shape;118;p20"/>
          <p:cNvSpPr txBox="1">
            <a:spLocks noGrp="1"/>
          </p:cNvSpPr>
          <p:nvPr>
            <p:ph type="title"/>
          </p:nvPr>
        </p:nvSpPr>
        <p:spPr>
          <a:xfrm>
            <a:off x="713225" y="1265100"/>
            <a:ext cx="3331200" cy="14541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r">
              <a:spcBef>
                <a:spcPts val="0"/>
              </a:spcBef>
              <a:spcAft>
                <a:spcPts val="0"/>
              </a:spcAft>
              <a:buSzPts val="2800"/>
              <a:buFont typeface="Courier Prime"/>
              <a:buNone/>
              <a:defRPr sz="2200" b="1">
                <a:latin typeface="Courier Prime"/>
                <a:ea typeface="Courier Prime"/>
                <a:cs typeface="Courier Prime"/>
                <a:sym typeface="Courier Prime"/>
              </a:defRPr>
            </a:lvl1pPr>
            <a:lvl2pPr lvl="1" algn="r">
              <a:spcBef>
                <a:spcPts val="0"/>
              </a:spcBef>
              <a:spcAft>
                <a:spcPts val="0"/>
              </a:spcAft>
              <a:buSzPts val="2800"/>
              <a:buFont typeface="Courier Prime"/>
              <a:buNone/>
              <a:defRPr b="1">
                <a:latin typeface="Courier Prime"/>
                <a:ea typeface="Courier Prime"/>
                <a:cs typeface="Courier Prime"/>
                <a:sym typeface="Courier Prime"/>
              </a:defRPr>
            </a:lvl2pPr>
            <a:lvl3pPr lvl="2" algn="r">
              <a:spcBef>
                <a:spcPts val="0"/>
              </a:spcBef>
              <a:spcAft>
                <a:spcPts val="0"/>
              </a:spcAft>
              <a:buSzPts val="2800"/>
              <a:buFont typeface="Courier Prime"/>
              <a:buNone/>
              <a:defRPr b="1">
                <a:latin typeface="Courier Prime"/>
                <a:ea typeface="Courier Prime"/>
                <a:cs typeface="Courier Prime"/>
                <a:sym typeface="Courier Prime"/>
              </a:defRPr>
            </a:lvl3pPr>
            <a:lvl4pPr lvl="3" algn="r">
              <a:spcBef>
                <a:spcPts val="0"/>
              </a:spcBef>
              <a:spcAft>
                <a:spcPts val="0"/>
              </a:spcAft>
              <a:buSzPts val="2800"/>
              <a:buFont typeface="Courier Prime"/>
              <a:buNone/>
              <a:defRPr b="1">
                <a:latin typeface="Courier Prime"/>
                <a:ea typeface="Courier Prime"/>
                <a:cs typeface="Courier Prime"/>
                <a:sym typeface="Courier Prime"/>
              </a:defRPr>
            </a:lvl4pPr>
            <a:lvl5pPr lvl="4" algn="r">
              <a:spcBef>
                <a:spcPts val="0"/>
              </a:spcBef>
              <a:spcAft>
                <a:spcPts val="0"/>
              </a:spcAft>
              <a:buSzPts val="2800"/>
              <a:buFont typeface="Courier Prime"/>
              <a:buNone/>
              <a:defRPr b="1">
                <a:latin typeface="Courier Prime"/>
                <a:ea typeface="Courier Prime"/>
                <a:cs typeface="Courier Prime"/>
                <a:sym typeface="Courier Prime"/>
              </a:defRPr>
            </a:lvl5pPr>
            <a:lvl6pPr lvl="5" algn="r">
              <a:spcBef>
                <a:spcPts val="0"/>
              </a:spcBef>
              <a:spcAft>
                <a:spcPts val="0"/>
              </a:spcAft>
              <a:buSzPts val="2800"/>
              <a:buFont typeface="Courier Prime"/>
              <a:buNone/>
              <a:defRPr b="1">
                <a:latin typeface="Courier Prime"/>
                <a:ea typeface="Courier Prime"/>
                <a:cs typeface="Courier Prime"/>
                <a:sym typeface="Courier Prime"/>
              </a:defRPr>
            </a:lvl6pPr>
            <a:lvl7pPr lvl="6" algn="r">
              <a:spcBef>
                <a:spcPts val="0"/>
              </a:spcBef>
              <a:spcAft>
                <a:spcPts val="0"/>
              </a:spcAft>
              <a:buSzPts val="2800"/>
              <a:buFont typeface="Courier Prime"/>
              <a:buNone/>
              <a:defRPr b="1">
                <a:latin typeface="Courier Prime"/>
                <a:ea typeface="Courier Prime"/>
                <a:cs typeface="Courier Prime"/>
                <a:sym typeface="Courier Prime"/>
              </a:defRPr>
            </a:lvl7pPr>
            <a:lvl8pPr lvl="7" algn="r">
              <a:spcBef>
                <a:spcPts val="0"/>
              </a:spcBef>
              <a:spcAft>
                <a:spcPts val="0"/>
              </a:spcAft>
              <a:buSzPts val="2800"/>
              <a:buFont typeface="Courier Prime"/>
              <a:buNone/>
              <a:defRPr b="1">
                <a:latin typeface="Courier Prime"/>
                <a:ea typeface="Courier Prime"/>
                <a:cs typeface="Courier Prime"/>
                <a:sym typeface="Courier Prime"/>
              </a:defRPr>
            </a:lvl8pPr>
            <a:lvl9pPr lvl="8" algn="r">
              <a:spcBef>
                <a:spcPts val="0"/>
              </a:spcBef>
              <a:spcAft>
                <a:spcPts val="0"/>
              </a:spcAft>
              <a:buSzPts val="2800"/>
              <a:buFont typeface="Courier Prime"/>
              <a:buNone/>
              <a:defRPr b="1">
                <a:latin typeface="Courier Prime"/>
                <a:ea typeface="Courier Prime"/>
                <a:cs typeface="Courier Prime"/>
                <a:sym typeface="Courier Prime"/>
              </a:defRPr>
            </a:lvl9pPr>
          </a:lstStyle>
          <a:p>
            <a:endParaRPr/>
          </a:p>
        </p:txBody>
      </p:sp>
      <p:sp>
        <p:nvSpPr>
          <p:cNvPr id="119" name="Google Shape;119;p20"/>
          <p:cNvSpPr txBox="1">
            <a:spLocks noGrp="1"/>
          </p:cNvSpPr>
          <p:nvPr>
            <p:ph type="subTitle" idx="1"/>
          </p:nvPr>
        </p:nvSpPr>
        <p:spPr>
          <a:xfrm>
            <a:off x="713225" y="2719200"/>
            <a:ext cx="3331200" cy="11592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r" rtl="0">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algn="ctr" rtl="0">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20" name="Google Shape;120;p20"/>
          <p:cNvSpPr/>
          <p:nvPr/>
        </p:nvSpPr>
        <p:spPr>
          <a:xfrm>
            <a:off x="2112950" y="-392150"/>
            <a:ext cx="1293600" cy="12942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0"/>
          <p:cNvSpPr/>
          <p:nvPr/>
        </p:nvSpPr>
        <p:spPr>
          <a:xfrm rot="-7923934">
            <a:off x="1583118" y="-335505"/>
            <a:ext cx="1169784" cy="439763"/>
          </a:xfrm>
          <a:custGeom>
            <a:avLst/>
            <a:gdLst/>
            <a:ahLst/>
            <a:cxnLst/>
            <a:rect l="l" t="t" r="r" b="b"/>
            <a:pathLst>
              <a:path w="46790" h="17590" extrusionOk="0">
                <a:moveTo>
                  <a:pt x="18143" y="8487"/>
                </a:moveTo>
                <a:cubicBezTo>
                  <a:pt x="19237" y="9696"/>
                  <a:pt x="19852" y="11337"/>
                  <a:pt x="19465" y="13091"/>
                </a:cubicBezTo>
                <a:cubicBezTo>
                  <a:pt x="19351" y="13662"/>
                  <a:pt x="18782" y="15303"/>
                  <a:pt x="18007" y="15394"/>
                </a:cubicBezTo>
                <a:cubicBezTo>
                  <a:pt x="17931" y="15406"/>
                  <a:pt x="17855" y="15412"/>
                  <a:pt x="17780" y="15412"/>
                </a:cubicBezTo>
                <a:cubicBezTo>
                  <a:pt x="16861" y="15412"/>
                  <a:pt x="16018" y="14551"/>
                  <a:pt x="15955" y="13708"/>
                </a:cubicBezTo>
                <a:cubicBezTo>
                  <a:pt x="15864" y="12180"/>
                  <a:pt x="16594" y="10675"/>
                  <a:pt x="17436" y="9423"/>
                </a:cubicBezTo>
                <a:cubicBezTo>
                  <a:pt x="17664" y="9104"/>
                  <a:pt x="17892" y="8784"/>
                  <a:pt x="18143" y="8487"/>
                </a:cubicBezTo>
                <a:close/>
                <a:moveTo>
                  <a:pt x="32191" y="1"/>
                </a:moveTo>
                <a:cubicBezTo>
                  <a:pt x="26974" y="1"/>
                  <a:pt x="21514" y="2121"/>
                  <a:pt x="17779" y="5867"/>
                </a:cubicBezTo>
                <a:cubicBezTo>
                  <a:pt x="16821" y="5229"/>
                  <a:pt x="15773" y="4795"/>
                  <a:pt x="14701" y="4613"/>
                </a:cubicBezTo>
                <a:cubicBezTo>
                  <a:pt x="14190" y="4534"/>
                  <a:pt x="13681" y="4497"/>
                  <a:pt x="13176" y="4497"/>
                </a:cubicBezTo>
                <a:cubicBezTo>
                  <a:pt x="10303" y="4497"/>
                  <a:pt x="7566" y="5711"/>
                  <a:pt x="5356" y="7554"/>
                </a:cubicBezTo>
                <a:cubicBezTo>
                  <a:pt x="2827" y="9696"/>
                  <a:pt x="1" y="13069"/>
                  <a:pt x="433" y="16601"/>
                </a:cubicBezTo>
                <a:cubicBezTo>
                  <a:pt x="479" y="16903"/>
                  <a:pt x="721" y="17063"/>
                  <a:pt x="953" y="17063"/>
                </a:cubicBezTo>
                <a:cubicBezTo>
                  <a:pt x="1177" y="17063"/>
                  <a:pt x="1391" y="16915"/>
                  <a:pt x="1414" y="16601"/>
                </a:cubicBezTo>
                <a:cubicBezTo>
                  <a:pt x="1638" y="11434"/>
                  <a:pt x="7795" y="6338"/>
                  <a:pt x="13074" y="6338"/>
                </a:cubicBezTo>
                <a:cubicBezTo>
                  <a:pt x="13685" y="6338"/>
                  <a:pt x="14284" y="6406"/>
                  <a:pt x="14861" y="6551"/>
                </a:cubicBezTo>
                <a:cubicBezTo>
                  <a:pt x="15454" y="6688"/>
                  <a:pt x="16023" y="6915"/>
                  <a:pt x="16548" y="7235"/>
                </a:cubicBezTo>
                <a:cubicBezTo>
                  <a:pt x="16251" y="7599"/>
                  <a:pt x="15955" y="7986"/>
                  <a:pt x="15682" y="8396"/>
                </a:cubicBezTo>
                <a:cubicBezTo>
                  <a:pt x="14291" y="10471"/>
                  <a:pt x="13151" y="13502"/>
                  <a:pt x="14451" y="15896"/>
                </a:cubicBezTo>
                <a:cubicBezTo>
                  <a:pt x="15081" y="17040"/>
                  <a:pt x="16146" y="17589"/>
                  <a:pt x="17258" y="17589"/>
                </a:cubicBezTo>
                <a:cubicBezTo>
                  <a:pt x="18117" y="17589"/>
                  <a:pt x="19004" y="17261"/>
                  <a:pt x="19739" y="16625"/>
                </a:cubicBezTo>
                <a:cubicBezTo>
                  <a:pt x="22906" y="13821"/>
                  <a:pt x="21858" y="9787"/>
                  <a:pt x="19329" y="7165"/>
                </a:cubicBezTo>
                <a:cubicBezTo>
                  <a:pt x="22628" y="3866"/>
                  <a:pt x="27433" y="1992"/>
                  <a:pt x="32022" y="1992"/>
                </a:cubicBezTo>
                <a:cubicBezTo>
                  <a:pt x="37453" y="1992"/>
                  <a:pt x="42583" y="4616"/>
                  <a:pt x="44559" y="10608"/>
                </a:cubicBezTo>
                <a:cubicBezTo>
                  <a:pt x="44732" y="11107"/>
                  <a:pt x="45147" y="11324"/>
                  <a:pt x="45558" y="11324"/>
                </a:cubicBezTo>
                <a:cubicBezTo>
                  <a:pt x="46179" y="11324"/>
                  <a:pt x="46790" y="10829"/>
                  <a:pt x="46543" y="10061"/>
                </a:cubicBezTo>
                <a:cubicBezTo>
                  <a:pt x="44390" y="3067"/>
                  <a:pt x="38466" y="1"/>
                  <a:pt x="32191" y="1"/>
                </a:cubicBezTo>
                <a:close/>
              </a:path>
            </a:pathLst>
          </a:cu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0"/>
          <p:cNvSpPr/>
          <p:nvPr/>
        </p:nvSpPr>
        <p:spPr>
          <a:xfrm>
            <a:off x="-307000" y="4356775"/>
            <a:ext cx="1293600" cy="1294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6">
    <p:bg>
      <p:bgPr>
        <a:blipFill>
          <a:blip r:embed="rId2">
            <a:alphaModFix/>
          </a:blip>
          <a:stretch>
            <a:fillRect/>
          </a:stretch>
        </a:blipFill>
        <a:effectLst/>
      </p:bgPr>
    </p:bg>
    <p:spTree>
      <p:nvGrpSpPr>
        <p:cNvPr id="1" name="Shape 123"/>
        <p:cNvGrpSpPr/>
        <p:nvPr/>
      </p:nvGrpSpPr>
      <p:grpSpPr>
        <a:xfrm>
          <a:off x="0" y="0"/>
          <a:ext cx="0" cy="0"/>
          <a:chOff x="0" y="0"/>
          <a:chExt cx="0" cy="0"/>
        </a:xfrm>
      </p:grpSpPr>
      <p:sp>
        <p:nvSpPr>
          <p:cNvPr id="124" name="Google Shape;124;p21"/>
          <p:cNvSpPr txBox="1">
            <a:spLocks noGrp="1"/>
          </p:cNvSpPr>
          <p:nvPr>
            <p:ph type="title"/>
          </p:nvPr>
        </p:nvSpPr>
        <p:spPr>
          <a:xfrm>
            <a:off x="713225" y="539500"/>
            <a:ext cx="7717500" cy="564900"/>
          </a:xfrm>
          <a:prstGeom prst="rect">
            <a:avLst/>
          </a:prstGeom>
          <a:ln w="9525" cap="flat" cmpd="sng">
            <a:solidFill>
              <a:srgbClr val="FFFFFF"/>
            </a:solidFill>
            <a:prstDash val="solid"/>
            <a:round/>
            <a:headEnd type="none" w="sm" len="sm"/>
            <a:tailEnd type="none" w="sm" len="sm"/>
          </a:ln>
        </p:spPr>
        <p:txBody>
          <a:bodyPr spcFirstLastPara="1" wrap="square" lIns="182875" tIns="91425" rIns="91425" bIns="91425" anchor="t" anchorCtr="0">
            <a:normAutofit/>
          </a:bodyPr>
          <a:lstStyle>
            <a:lvl1pPr lvl="0">
              <a:spcBef>
                <a:spcPts val="0"/>
              </a:spcBef>
              <a:spcAft>
                <a:spcPts val="0"/>
              </a:spcAft>
              <a:buSzPts val="2400"/>
              <a:buFont typeface="Courier Prime"/>
              <a:buNone/>
              <a:defRPr sz="2400" b="1">
                <a:latin typeface="Courier Prime"/>
                <a:ea typeface="Courier Prime"/>
                <a:cs typeface="Courier Prime"/>
                <a:sym typeface="Courier Prime"/>
              </a:defRPr>
            </a:lvl1pPr>
            <a:lvl2pPr lvl="1">
              <a:spcBef>
                <a:spcPts val="0"/>
              </a:spcBef>
              <a:spcAft>
                <a:spcPts val="0"/>
              </a:spcAft>
              <a:buSzPts val="2400"/>
              <a:buFont typeface="Courier Prime"/>
              <a:buNone/>
              <a:defRPr sz="2400">
                <a:latin typeface="Courier Prime"/>
                <a:ea typeface="Courier Prime"/>
                <a:cs typeface="Courier Prime"/>
                <a:sym typeface="Courier Prime"/>
              </a:defRPr>
            </a:lvl2pPr>
            <a:lvl3pPr lvl="2">
              <a:spcBef>
                <a:spcPts val="0"/>
              </a:spcBef>
              <a:spcAft>
                <a:spcPts val="0"/>
              </a:spcAft>
              <a:buSzPts val="2400"/>
              <a:buFont typeface="Courier Prime"/>
              <a:buNone/>
              <a:defRPr sz="2400">
                <a:latin typeface="Courier Prime"/>
                <a:ea typeface="Courier Prime"/>
                <a:cs typeface="Courier Prime"/>
                <a:sym typeface="Courier Prime"/>
              </a:defRPr>
            </a:lvl3pPr>
            <a:lvl4pPr lvl="3">
              <a:spcBef>
                <a:spcPts val="0"/>
              </a:spcBef>
              <a:spcAft>
                <a:spcPts val="0"/>
              </a:spcAft>
              <a:buSzPts val="2400"/>
              <a:buFont typeface="Courier Prime"/>
              <a:buNone/>
              <a:defRPr sz="2400">
                <a:latin typeface="Courier Prime"/>
                <a:ea typeface="Courier Prime"/>
                <a:cs typeface="Courier Prime"/>
                <a:sym typeface="Courier Prime"/>
              </a:defRPr>
            </a:lvl4pPr>
            <a:lvl5pPr lvl="4">
              <a:spcBef>
                <a:spcPts val="0"/>
              </a:spcBef>
              <a:spcAft>
                <a:spcPts val="0"/>
              </a:spcAft>
              <a:buSzPts val="2400"/>
              <a:buFont typeface="Courier Prime"/>
              <a:buNone/>
              <a:defRPr sz="2400">
                <a:latin typeface="Courier Prime"/>
                <a:ea typeface="Courier Prime"/>
                <a:cs typeface="Courier Prime"/>
                <a:sym typeface="Courier Prime"/>
              </a:defRPr>
            </a:lvl5pPr>
            <a:lvl6pPr lvl="5">
              <a:spcBef>
                <a:spcPts val="0"/>
              </a:spcBef>
              <a:spcAft>
                <a:spcPts val="0"/>
              </a:spcAft>
              <a:buSzPts val="2400"/>
              <a:buFont typeface="Courier Prime"/>
              <a:buNone/>
              <a:defRPr sz="2400">
                <a:latin typeface="Courier Prime"/>
                <a:ea typeface="Courier Prime"/>
                <a:cs typeface="Courier Prime"/>
                <a:sym typeface="Courier Prime"/>
              </a:defRPr>
            </a:lvl6pPr>
            <a:lvl7pPr lvl="6">
              <a:spcBef>
                <a:spcPts val="0"/>
              </a:spcBef>
              <a:spcAft>
                <a:spcPts val="0"/>
              </a:spcAft>
              <a:buSzPts val="2400"/>
              <a:buFont typeface="Courier Prime"/>
              <a:buNone/>
              <a:defRPr sz="2400">
                <a:latin typeface="Courier Prime"/>
                <a:ea typeface="Courier Prime"/>
                <a:cs typeface="Courier Prime"/>
                <a:sym typeface="Courier Prime"/>
              </a:defRPr>
            </a:lvl7pPr>
            <a:lvl8pPr lvl="7">
              <a:spcBef>
                <a:spcPts val="0"/>
              </a:spcBef>
              <a:spcAft>
                <a:spcPts val="0"/>
              </a:spcAft>
              <a:buSzPts val="2400"/>
              <a:buFont typeface="Courier Prime"/>
              <a:buNone/>
              <a:defRPr sz="2400">
                <a:latin typeface="Courier Prime"/>
                <a:ea typeface="Courier Prime"/>
                <a:cs typeface="Courier Prime"/>
                <a:sym typeface="Courier Prime"/>
              </a:defRPr>
            </a:lvl8pPr>
            <a:lvl9pPr lvl="8">
              <a:spcBef>
                <a:spcPts val="0"/>
              </a:spcBef>
              <a:spcAft>
                <a:spcPts val="0"/>
              </a:spcAft>
              <a:buSzPts val="2400"/>
              <a:buFont typeface="Courier Prime"/>
              <a:buNone/>
              <a:defRPr sz="2400">
                <a:latin typeface="Courier Prime"/>
                <a:ea typeface="Courier Prime"/>
                <a:cs typeface="Courier Prime"/>
                <a:sym typeface="Courier Prime"/>
              </a:defRPr>
            </a:lvl9pPr>
          </a:lstStyle>
          <a:p>
            <a:endParaRPr/>
          </a:p>
        </p:txBody>
      </p:sp>
      <p:sp>
        <p:nvSpPr>
          <p:cNvPr id="125" name="Google Shape;125;p21"/>
          <p:cNvSpPr txBox="1">
            <a:spLocks noGrp="1"/>
          </p:cNvSpPr>
          <p:nvPr>
            <p:ph type="subTitle" idx="1"/>
          </p:nvPr>
        </p:nvSpPr>
        <p:spPr>
          <a:xfrm>
            <a:off x="713259" y="3289125"/>
            <a:ext cx="2243100" cy="4206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urier Prime"/>
              <a:buNone/>
              <a:defRPr sz="1800" b="1">
                <a:solidFill>
                  <a:srgbClr val="000000"/>
                </a:solidFill>
                <a:latin typeface="Courier Prime"/>
                <a:ea typeface="Courier Prime"/>
                <a:cs typeface="Courier Prime"/>
                <a:sym typeface="Courier Prime"/>
              </a:defRPr>
            </a:lvl1pPr>
            <a:lvl2pPr lvl="1"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2pPr>
            <a:lvl3pPr lvl="2"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3pPr>
            <a:lvl4pPr lvl="3"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4pPr>
            <a:lvl5pPr lvl="4"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5pPr>
            <a:lvl6pPr lvl="5"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6pPr>
            <a:lvl7pPr lvl="6"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7pPr>
            <a:lvl8pPr lvl="7"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8pPr>
            <a:lvl9pPr lvl="8"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9pPr>
          </a:lstStyle>
          <a:p>
            <a:endParaRPr/>
          </a:p>
        </p:txBody>
      </p:sp>
      <p:sp>
        <p:nvSpPr>
          <p:cNvPr id="126" name="Google Shape;126;p21"/>
          <p:cNvSpPr txBox="1">
            <a:spLocks noGrp="1"/>
          </p:cNvSpPr>
          <p:nvPr>
            <p:ph type="subTitle" idx="2"/>
          </p:nvPr>
        </p:nvSpPr>
        <p:spPr>
          <a:xfrm>
            <a:off x="3450443" y="3289125"/>
            <a:ext cx="2243100" cy="4206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urier Prime"/>
              <a:buNone/>
              <a:defRPr sz="1800" b="1">
                <a:solidFill>
                  <a:srgbClr val="000000"/>
                </a:solidFill>
                <a:latin typeface="Courier Prime"/>
                <a:ea typeface="Courier Prime"/>
                <a:cs typeface="Courier Prime"/>
                <a:sym typeface="Courier Prime"/>
              </a:defRPr>
            </a:lvl1pPr>
            <a:lvl2pPr lvl="1"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2pPr>
            <a:lvl3pPr lvl="2"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3pPr>
            <a:lvl4pPr lvl="3"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4pPr>
            <a:lvl5pPr lvl="4"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5pPr>
            <a:lvl6pPr lvl="5"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6pPr>
            <a:lvl7pPr lvl="6"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7pPr>
            <a:lvl8pPr lvl="7"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8pPr>
            <a:lvl9pPr lvl="8"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9pPr>
          </a:lstStyle>
          <a:p>
            <a:endParaRPr/>
          </a:p>
        </p:txBody>
      </p:sp>
      <p:sp>
        <p:nvSpPr>
          <p:cNvPr id="127" name="Google Shape;127;p21"/>
          <p:cNvSpPr txBox="1">
            <a:spLocks noGrp="1"/>
          </p:cNvSpPr>
          <p:nvPr>
            <p:ph type="subTitle" idx="3"/>
          </p:nvPr>
        </p:nvSpPr>
        <p:spPr>
          <a:xfrm>
            <a:off x="713222" y="370947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28" name="Google Shape;128;p21"/>
          <p:cNvSpPr txBox="1">
            <a:spLocks noGrp="1"/>
          </p:cNvSpPr>
          <p:nvPr>
            <p:ph type="subTitle" idx="4"/>
          </p:nvPr>
        </p:nvSpPr>
        <p:spPr>
          <a:xfrm>
            <a:off x="3450406" y="370947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29" name="Google Shape;129;p21"/>
          <p:cNvSpPr txBox="1">
            <a:spLocks noGrp="1"/>
          </p:cNvSpPr>
          <p:nvPr>
            <p:ph type="subTitle" idx="5"/>
          </p:nvPr>
        </p:nvSpPr>
        <p:spPr>
          <a:xfrm>
            <a:off x="6187693" y="3289125"/>
            <a:ext cx="2243100" cy="4206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urier Prime"/>
              <a:buNone/>
              <a:defRPr sz="1800" b="1">
                <a:solidFill>
                  <a:srgbClr val="000000"/>
                </a:solidFill>
                <a:latin typeface="Courier Prime"/>
                <a:ea typeface="Courier Prime"/>
                <a:cs typeface="Courier Prime"/>
                <a:sym typeface="Courier Prime"/>
              </a:defRPr>
            </a:lvl1pPr>
            <a:lvl2pPr lvl="1"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2pPr>
            <a:lvl3pPr lvl="2"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3pPr>
            <a:lvl4pPr lvl="3"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4pPr>
            <a:lvl5pPr lvl="4"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5pPr>
            <a:lvl6pPr lvl="5"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6pPr>
            <a:lvl7pPr lvl="6"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7pPr>
            <a:lvl8pPr lvl="7"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8pPr>
            <a:lvl9pPr lvl="8"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9pPr>
          </a:lstStyle>
          <a:p>
            <a:endParaRPr/>
          </a:p>
        </p:txBody>
      </p:sp>
      <p:sp>
        <p:nvSpPr>
          <p:cNvPr id="130" name="Google Shape;130;p21"/>
          <p:cNvSpPr txBox="1">
            <a:spLocks noGrp="1"/>
          </p:cNvSpPr>
          <p:nvPr>
            <p:ph type="subTitle" idx="6"/>
          </p:nvPr>
        </p:nvSpPr>
        <p:spPr>
          <a:xfrm>
            <a:off x="6187656" y="370947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chemeClr val="dk1"/>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31" name="Google Shape;131;p21"/>
          <p:cNvSpPr/>
          <p:nvPr/>
        </p:nvSpPr>
        <p:spPr>
          <a:xfrm>
            <a:off x="7656125" y="-573625"/>
            <a:ext cx="1293600" cy="12942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5">
    <p:bg>
      <p:bgPr>
        <a:blipFill>
          <a:blip r:embed="rId2">
            <a:alphaModFix/>
          </a:blip>
          <a:stretch>
            <a:fillRect/>
          </a:stretch>
        </a:blipFill>
        <a:effectLst/>
      </p:bgPr>
    </p:bg>
    <p:spTree>
      <p:nvGrpSpPr>
        <p:cNvPr id="1" name="Shape 132"/>
        <p:cNvGrpSpPr/>
        <p:nvPr/>
      </p:nvGrpSpPr>
      <p:grpSpPr>
        <a:xfrm>
          <a:off x="0" y="0"/>
          <a:ext cx="0" cy="0"/>
          <a:chOff x="0" y="0"/>
          <a:chExt cx="0" cy="0"/>
        </a:xfrm>
      </p:grpSpPr>
      <p:sp>
        <p:nvSpPr>
          <p:cNvPr id="133" name="Google Shape;133;p22"/>
          <p:cNvSpPr txBox="1">
            <a:spLocks noGrp="1"/>
          </p:cNvSpPr>
          <p:nvPr>
            <p:ph type="title"/>
          </p:nvPr>
        </p:nvSpPr>
        <p:spPr>
          <a:xfrm>
            <a:off x="713225" y="539500"/>
            <a:ext cx="4796700" cy="799200"/>
          </a:xfrm>
          <a:prstGeom prst="rect">
            <a:avLst/>
          </a:prstGeom>
          <a:ln w="9525" cap="flat" cmpd="sng">
            <a:solidFill>
              <a:srgbClr val="FFFFFF"/>
            </a:solidFill>
            <a:prstDash val="solid"/>
            <a:round/>
            <a:headEnd type="none" w="sm" len="sm"/>
            <a:tailEnd type="none" w="sm" len="sm"/>
          </a:ln>
        </p:spPr>
        <p:txBody>
          <a:bodyPr spcFirstLastPara="1" wrap="square" lIns="182875" tIns="91425" rIns="91425" bIns="91425" anchor="ctr" anchorCtr="0">
            <a:normAutofit/>
          </a:bodyPr>
          <a:lstStyle>
            <a:lvl1pPr lvl="0">
              <a:spcBef>
                <a:spcPts val="0"/>
              </a:spcBef>
              <a:spcAft>
                <a:spcPts val="0"/>
              </a:spcAft>
              <a:buSzPts val="2400"/>
              <a:buFont typeface="Courier Prime"/>
              <a:buNone/>
              <a:defRPr sz="2400" b="1">
                <a:latin typeface="Courier Prime"/>
                <a:ea typeface="Courier Prime"/>
                <a:cs typeface="Courier Prime"/>
                <a:sym typeface="Courier Prime"/>
              </a:defRPr>
            </a:lvl1pPr>
            <a:lvl2pPr lvl="1">
              <a:spcBef>
                <a:spcPts val="0"/>
              </a:spcBef>
              <a:spcAft>
                <a:spcPts val="0"/>
              </a:spcAft>
              <a:buSzPts val="2400"/>
              <a:buFont typeface="Courier Prime"/>
              <a:buNone/>
              <a:defRPr sz="2400" b="1">
                <a:latin typeface="Courier Prime"/>
                <a:ea typeface="Courier Prime"/>
                <a:cs typeface="Courier Prime"/>
                <a:sym typeface="Courier Prime"/>
              </a:defRPr>
            </a:lvl2pPr>
            <a:lvl3pPr lvl="2">
              <a:spcBef>
                <a:spcPts val="0"/>
              </a:spcBef>
              <a:spcAft>
                <a:spcPts val="0"/>
              </a:spcAft>
              <a:buSzPts val="2400"/>
              <a:buFont typeface="Courier Prime"/>
              <a:buNone/>
              <a:defRPr sz="2400" b="1">
                <a:latin typeface="Courier Prime"/>
                <a:ea typeface="Courier Prime"/>
                <a:cs typeface="Courier Prime"/>
                <a:sym typeface="Courier Prime"/>
              </a:defRPr>
            </a:lvl3pPr>
            <a:lvl4pPr lvl="3">
              <a:spcBef>
                <a:spcPts val="0"/>
              </a:spcBef>
              <a:spcAft>
                <a:spcPts val="0"/>
              </a:spcAft>
              <a:buSzPts val="2400"/>
              <a:buFont typeface="Courier Prime"/>
              <a:buNone/>
              <a:defRPr sz="2400" b="1">
                <a:latin typeface="Courier Prime"/>
                <a:ea typeface="Courier Prime"/>
                <a:cs typeface="Courier Prime"/>
                <a:sym typeface="Courier Prime"/>
              </a:defRPr>
            </a:lvl4pPr>
            <a:lvl5pPr lvl="4">
              <a:spcBef>
                <a:spcPts val="0"/>
              </a:spcBef>
              <a:spcAft>
                <a:spcPts val="0"/>
              </a:spcAft>
              <a:buSzPts val="2400"/>
              <a:buFont typeface="Courier Prime"/>
              <a:buNone/>
              <a:defRPr sz="2400" b="1">
                <a:latin typeface="Courier Prime"/>
                <a:ea typeface="Courier Prime"/>
                <a:cs typeface="Courier Prime"/>
                <a:sym typeface="Courier Prime"/>
              </a:defRPr>
            </a:lvl5pPr>
            <a:lvl6pPr lvl="5">
              <a:spcBef>
                <a:spcPts val="0"/>
              </a:spcBef>
              <a:spcAft>
                <a:spcPts val="0"/>
              </a:spcAft>
              <a:buSzPts val="2400"/>
              <a:buFont typeface="Courier Prime"/>
              <a:buNone/>
              <a:defRPr sz="2400" b="1">
                <a:latin typeface="Courier Prime"/>
                <a:ea typeface="Courier Prime"/>
                <a:cs typeface="Courier Prime"/>
                <a:sym typeface="Courier Prime"/>
              </a:defRPr>
            </a:lvl6pPr>
            <a:lvl7pPr lvl="6">
              <a:spcBef>
                <a:spcPts val="0"/>
              </a:spcBef>
              <a:spcAft>
                <a:spcPts val="0"/>
              </a:spcAft>
              <a:buSzPts val="2400"/>
              <a:buFont typeface="Courier Prime"/>
              <a:buNone/>
              <a:defRPr sz="2400" b="1">
                <a:latin typeface="Courier Prime"/>
                <a:ea typeface="Courier Prime"/>
                <a:cs typeface="Courier Prime"/>
                <a:sym typeface="Courier Prime"/>
              </a:defRPr>
            </a:lvl7pPr>
            <a:lvl8pPr lvl="7">
              <a:spcBef>
                <a:spcPts val="0"/>
              </a:spcBef>
              <a:spcAft>
                <a:spcPts val="0"/>
              </a:spcAft>
              <a:buSzPts val="2400"/>
              <a:buFont typeface="Courier Prime"/>
              <a:buNone/>
              <a:defRPr sz="2400" b="1">
                <a:latin typeface="Courier Prime"/>
                <a:ea typeface="Courier Prime"/>
                <a:cs typeface="Courier Prime"/>
                <a:sym typeface="Courier Prime"/>
              </a:defRPr>
            </a:lvl8pPr>
            <a:lvl9pPr lvl="8">
              <a:spcBef>
                <a:spcPts val="0"/>
              </a:spcBef>
              <a:spcAft>
                <a:spcPts val="0"/>
              </a:spcAft>
              <a:buSzPts val="2400"/>
              <a:buFont typeface="Courier Prime"/>
              <a:buNone/>
              <a:defRPr sz="2400" b="1">
                <a:latin typeface="Courier Prime"/>
                <a:ea typeface="Courier Prime"/>
                <a:cs typeface="Courier Prime"/>
                <a:sym typeface="Courier Prime"/>
              </a:defRPr>
            </a:lvl9pPr>
          </a:lstStyle>
          <a:p>
            <a:endParaRPr/>
          </a:p>
        </p:txBody>
      </p:sp>
      <p:sp>
        <p:nvSpPr>
          <p:cNvPr id="134" name="Google Shape;134;p22"/>
          <p:cNvSpPr txBox="1">
            <a:spLocks noGrp="1"/>
          </p:cNvSpPr>
          <p:nvPr>
            <p:ph type="subTitle" idx="1"/>
          </p:nvPr>
        </p:nvSpPr>
        <p:spPr>
          <a:xfrm>
            <a:off x="713259" y="1634375"/>
            <a:ext cx="2243100" cy="4206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urier Prime"/>
              <a:buNone/>
              <a:defRPr b="1">
                <a:solidFill>
                  <a:srgbClr val="000000"/>
                </a:solidFill>
                <a:latin typeface="Courier Prime"/>
                <a:ea typeface="Courier Prime"/>
                <a:cs typeface="Courier Prime"/>
                <a:sym typeface="Courier Prime"/>
              </a:defRPr>
            </a:lvl1pPr>
            <a:lvl2pPr lvl="1"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2pPr>
            <a:lvl3pPr lvl="2"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3pPr>
            <a:lvl4pPr lvl="3"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4pPr>
            <a:lvl5pPr lvl="4"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5pPr>
            <a:lvl6pPr lvl="5"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6pPr>
            <a:lvl7pPr lvl="6"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7pPr>
            <a:lvl8pPr lvl="7"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8pPr>
            <a:lvl9pPr lvl="8"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9pPr>
          </a:lstStyle>
          <a:p>
            <a:endParaRPr/>
          </a:p>
        </p:txBody>
      </p:sp>
      <p:sp>
        <p:nvSpPr>
          <p:cNvPr id="135" name="Google Shape;135;p22"/>
          <p:cNvSpPr txBox="1">
            <a:spLocks noGrp="1"/>
          </p:cNvSpPr>
          <p:nvPr>
            <p:ph type="subTitle" idx="2"/>
          </p:nvPr>
        </p:nvSpPr>
        <p:spPr>
          <a:xfrm>
            <a:off x="3450443" y="1634375"/>
            <a:ext cx="2243100" cy="4206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urier Prime"/>
              <a:buNone/>
              <a:defRPr b="1">
                <a:solidFill>
                  <a:srgbClr val="000000"/>
                </a:solidFill>
                <a:latin typeface="Courier Prime"/>
                <a:ea typeface="Courier Prime"/>
                <a:cs typeface="Courier Prime"/>
                <a:sym typeface="Courier Prime"/>
              </a:defRPr>
            </a:lvl1pPr>
            <a:lvl2pPr lvl="1"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2pPr>
            <a:lvl3pPr lvl="2"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3pPr>
            <a:lvl4pPr lvl="3"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4pPr>
            <a:lvl5pPr lvl="4"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5pPr>
            <a:lvl6pPr lvl="5"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6pPr>
            <a:lvl7pPr lvl="6"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7pPr>
            <a:lvl8pPr lvl="7"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8pPr>
            <a:lvl9pPr lvl="8"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9pPr>
          </a:lstStyle>
          <a:p>
            <a:endParaRPr/>
          </a:p>
        </p:txBody>
      </p:sp>
      <p:sp>
        <p:nvSpPr>
          <p:cNvPr id="136" name="Google Shape;136;p22"/>
          <p:cNvSpPr txBox="1">
            <a:spLocks noGrp="1"/>
          </p:cNvSpPr>
          <p:nvPr>
            <p:ph type="subTitle" idx="3"/>
          </p:nvPr>
        </p:nvSpPr>
        <p:spPr>
          <a:xfrm>
            <a:off x="713222" y="205472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37" name="Google Shape;137;p22"/>
          <p:cNvSpPr txBox="1">
            <a:spLocks noGrp="1"/>
          </p:cNvSpPr>
          <p:nvPr>
            <p:ph type="subTitle" idx="4"/>
          </p:nvPr>
        </p:nvSpPr>
        <p:spPr>
          <a:xfrm>
            <a:off x="3450406" y="205472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38" name="Google Shape;138;p22"/>
          <p:cNvSpPr txBox="1">
            <a:spLocks noGrp="1"/>
          </p:cNvSpPr>
          <p:nvPr>
            <p:ph type="subTitle" idx="5"/>
          </p:nvPr>
        </p:nvSpPr>
        <p:spPr>
          <a:xfrm>
            <a:off x="6187693" y="1634375"/>
            <a:ext cx="2243100" cy="4206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urier Prime"/>
              <a:buNone/>
              <a:defRPr b="1">
                <a:solidFill>
                  <a:srgbClr val="000000"/>
                </a:solidFill>
                <a:latin typeface="Courier Prime"/>
                <a:ea typeface="Courier Prime"/>
                <a:cs typeface="Courier Prime"/>
                <a:sym typeface="Courier Prime"/>
              </a:defRPr>
            </a:lvl1pPr>
            <a:lvl2pPr lvl="1"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2pPr>
            <a:lvl3pPr lvl="2"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3pPr>
            <a:lvl4pPr lvl="3"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4pPr>
            <a:lvl5pPr lvl="4"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5pPr>
            <a:lvl6pPr lvl="5"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6pPr>
            <a:lvl7pPr lvl="6"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7pPr>
            <a:lvl8pPr lvl="7"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8pPr>
            <a:lvl9pPr lvl="8"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9pPr>
          </a:lstStyle>
          <a:p>
            <a:endParaRPr/>
          </a:p>
        </p:txBody>
      </p:sp>
      <p:sp>
        <p:nvSpPr>
          <p:cNvPr id="139" name="Google Shape;139;p22"/>
          <p:cNvSpPr txBox="1">
            <a:spLocks noGrp="1"/>
          </p:cNvSpPr>
          <p:nvPr>
            <p:ph type="subTitle" idx="6"/>
          </p:nvPr>
        </p:nvSpPr>
        <p:spPr>
          <a:xfrm>
            <a:off x="6187656" y="205472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40" name="Google Shape;140;p22"/>
          <p:cNvSpPr txBox="1">
            <a:spLocks noGrp="1"/>
          </p:cNvSpPr>
          <p:nvPr>
            <p:ph type="subTitle" idx="7"/>
          </p:nvPr>
        </p:nvSpPr>
        <p:spPr>
          <a:xfrm>
            <a:off x="713259" y="3289125"/>
            <a:ext cx="2243100" cy="4206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urier Prime"/>
              <a:buNone/>
              <a:defRPr b="1">
                <a:solidFill>
                  <a:srgbClr val="000000"/>
                </a:solidFill>
                <a:latin typeface="Courier Prime"/>
                <a:ea typeface="Courier Prime"/>
                <a:cs typeface="Courier Prime"/>
                <a:sym typeface="Courier Prime"/>
              </a:defRPr>
            </a:lvl1pPr>
            <a:lvl2pPr lvl="1"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2pPr>
            <a:lvl3pPr lvl="2"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3pPr>
            <a:lvl4pPr lvl="3"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4pPr>
            <a:lvl5pPr lvl="4"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5pPr>
            <a:lvl6pPr lvl="5"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6pPr>
            <a:lvl7pPr lvl="6"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7pPr>
            <a:lvl8pPr lvl="7"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8pPr>
            <a:lvl9pPr lvl="8"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9pPr>
          </a:lstStyle>
          <a:p>
            <a:endParaRPr/>
          </a:p>
        </p:txBody>
      </p:sp>
      <p:sp>
        <p:nvSpPr>
          <p:cNvPr id="141" name="Google Shape;141;p22"/>
          <p:cNvSpPr txBox="1">
            <a:spLocks noGrp="1"/>
          </p:cNvSpPr>
          <p:nvPr>
            <p:ph type="subTitle" idx="8"/>
          </p:nvPr>
        </p:nvSpPr>
        <p:spPr>
          <a:xfrm>
            <a:off x="3450443" y="3289125"/>
            <a:ext cx="2243100" cy="4206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urier Prime"/>
              <a:buNone/>
              <a:defRPr b="1">
                <a:solidFill>
                  <a:srgbClr val="000000"/>
                </a:solidFill>
                <a:latin typeface="Courier Prime"/>
                <a:ea typeface="Courier Prime"/>
                <a:cs typeface="Courier Prime"/>
                <a:sym typeface="Courier Prime"/>
              </a:defRPr>
            </a:lvl1pPr>
            <a:lvl2pPr lvl="1"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2pPr>
            <a:lvl3pPr lvl="2"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3pPr>
            <a:lvl4pPr lvl="3"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4pPr>
            <a:lvl5pPr lvl="4"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5pPr>
            <a:lvl6pPr lvl="5"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6pPr>
            <a:lvl7pPr lvl="6"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7pPr>
            <a:lvl8pPr lvl="7"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8pPr>
            <a:lvl9pPr lvl="8"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9pPr>
          </a:lstStyle>
          <a:p>
            <a:endParaRPr/>
          </a:p>
        </p:txBody>
      </p:sp>
      <p:sp>
        <p:nvSpPr>
          <p:cNvPr id="142" name="Google Shape;142;p22"/>
          <p:cNvSpPr txBox="1">
            <a:spLocks noGrp="1"/>
          </p:cNvSpPr>
          <p:nvPr>
            <p:ph type="subTitle" idx="9"/>
          </p:nvPr>
        </p:nvSpPr>
        <p:spPr>
          <a:xfrm>
            <a:off x="713222" y="370947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43" name="Google Shape;143;p22"/>
          <p:cNvSpPr txBox="1">
            <a:spLocks noGrp="1"/>
          </p:cNvSpPr>
          <p:nvPr>
            <p:ph type="subTitle" idx="13"/>
          </p:nvPr>
        </p:nvSpPr>
        <p:spPr>
          <a:xfrm>
            <a:off x="3450406" y="370947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44" name="Google Shape;144;p22"/>
          <p:cNvSpPr txBox="1">
            <a:spLocks noGrp="1"/>
          </p:cNvSpPr>
          <p:nvPr>
            <p:ph type="subTitle" idx="14"/>
          </p:nvPr>
        </p:nvSpPr>
        <p:spPr>
          <a:xfrm>
            <a:off x="6187693" y="3289125"/>
            <a:ext cx="2243100" cy="4206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urier Prime"/>
              <a:buNone/>
              <a:defRPr b="1">
                <a:solidFill>
                  <a:srgbClr val="000000"/>
                </a:solidFill>
                <a:latin typeface="Courier Prime"/>
                <a:ea typeface="Courier Prime"/>
                <a:cs typeface="Courier Prime"/>
                <a:sym typeface="Courier Prime"/>
              </a:defRPr>
            </a:lvl1pPr>
            <a:lvl2pPr lvl="1"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2pPr>
            <a:lvl3pPr lvl="2"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3pPr>
            <a:lvl4pPr lvl="3"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4pPr>
            <a:lvl5pPr lvl="4"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5pPr>
            <a:lvl6pPr lvl="5"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6pPr>
            <a:lvl7pPr lvl="6"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7pPr>
            <a:lvl8pPr lvl="7"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8pPr>
            <a:lvl9pPr lvl="8" rtl="0">
              <a:lnSpc>
                <a:spcPct val="100000"/>
              </a:lnSpc>
              <a:spcBef>
                <a:spcPts val="0"/>
              </a:spcBef>
              <a:spcAft>
                <a:spcPts val="0"/>
              </a:spcAft>
              <a:buClr>
                <a:srgbClr val="000000"/>
              </a:buClr>
              <a:buSzPts val="1800"/>
              <a:buFont typeface="Courier Prime"/>
              <a:buNone/>
              <a:defRPr sz="1800" b="1">
                <a:solidFill>
                  <a:srgbClr val="000000"/>
                </a:solidFill>
                <a:latin typeface="Courier Prime"/>
                <a:ea typeface="Courier Prime"/>
                <a:cs typeface="Courier Prime"/>
                <a:sym typeface="Courier Prime"/>
              </a:defRPr>
            </a:lvl9pPr>
          </a:lstStyle>
          <a:p>
            <a:endParaRPr/>
          </a:p>
        </p:txBody>
      </p:sp>
      <p:sp>
        <p:nvSpPr>
          <p:cNvPr id="145" name="Google Shape;145;p22"/>
          <p:cNvSpPr txBox="1">
            <a:spLocks noGrp="1"/>
          </p:cNvSpPr>
          <p:nvPr>
            <p:ph type="subTitle" idx="15"/>
          </p:nvPr>
        </p:nvSpPr>
        <p:spPr>
          <a:xfrm>
            <a:off x="6187656" y="370947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2pPr>
            <a:lvl3pPr lvl="2"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3pPr>
            <a:lvl4pPr lvl="3"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4pPr>
            <a:lvl5pPr lvl="4"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5pPr>
            <a:lvl6pPr lvl="5"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6pPr>
            <a:lvl7pPr lvl="6"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7pPr>
            <a:lvl8pPr lvl="7"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8pPr>
            <a:lvl9pPr lvl="8" rtl="0">
              <a:lnSpc>
                <a:spcPct val="100000"/>
              </a:lnSpc>
              <a:spcBef>
                <a:spcPts val="0"/>
              </a:spcBef>
              <a:spcAft>
                <a:spcPts val="0"/>
              </a:spcAft>
              <a:buClr>
                <a:srgbClr val="000000"/>
              </a:buClr>
              <a:buSzPts val="1400"/>
              <a:buFont typeface="Comfortaa"/>
              <a:buNone/>
              <a:defRPr>
                <a:solidFill>
                  <a:srgbClr val="000000"/>
                </a:solidFill>
                <a:latin typeface="Comfortaa"/>
                <a:ea typeface="Comfortaa"/>
                <a:cs typeface="Comfortaa"/>
                <a:sym typeface="Comfortaa"/>
              </a:defRPr>
            </a:lvl9pPr>
          </a:lstStyle>
          <a:p>
            <a:endParaRPr/>
          </a:p>
        </p:txBody>
      </p:sp>
      <p:sp>
        <p:nvSpPr>
          <p:cNvPr id="146" name="Google Shape;146;p22"/>
          <p:cNvSpPr/>
          <p:nvPr/>
        </p:nvSpPr>
        <p:spPr>
          <a:xfrm>
            <a:off x="7097200" y="-875250"/>
            <a:ext cx="1750500" cy="17505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One column text 2">
  <p:cSld name="CUSTOM_10">
    <p:bg>
      <p:bgPr>
        <a:blipFill>
          <a:blip r:embed="rId2">
            <a:alphaModFix/>
          </a:blip>
          <a:stretch>
            <a:fillRect/>
          </a:stretch>
        </a:blipFill>
        <a:effectLst/>
      </p:bgPr>
    </p:bg>
    <p:spTree>
      <p:nvGrpSpPr>
        <p:cNvPr id="1" name="Shape 180"/>
        <p:cNvGrpSpPr/>
        <p:nvPr/>
      </p:nvGrpSpPr>
      <p:grpSpPr>
        <a:xfrm>
          <a:off x="0" y="0"/>
          <a:ext cx="0" cy="0"/>
          <a:chOff x="0" y="0"/>
          <a:chExt cx="0" cy="0"/>
        </a:xfrm>
      </p:grpSpPr>
      <p:sp>
        <p:nvSpPr>
          <p:cNvPr id="181" name="Google Shape;181;p27"/>
          <p:cNvSpPr txBox="1">
            <a:spLocks noGrp="1"/>
          </p:cNvSpPr>
          <p:nvPr>
            <p:ph type="title"/>
          </p:nvPr>
        </p:nvSpPr>
        <p:spPr>
          <a:xfrm>
            <a:off x="5036400" y="1550075"/>
            <a:ext cx="3394500" cy="7557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spcBef>
                <a:spcPts val="0"/>
              </a:spcBef>
              <a:spcAft>
                <a:spcPts val="0"/>
              </a:spcAft>
              <a:buSzPts val="2400"/>
              <a:buFont typeface="Courier Prime"/>
              <a:buNone/>
              <a:defRPr sz="2400" b="1">
                <a:latin typeface="Courier Prime"/>
                <a:ea typeface="Courier Prime"/>
                <a:cs typeface="Courier Prime"/>
                <a:sym typeface="Courier Prime"/>
              </a:defRPr>
            </a:lvl1pPr>
            <a:lvl2pPr lvl="1">
              <a:spcBef>
                <a:spcPts val="0"/>
              </a:spcBef>
              <a:spcAft>
                <a:spcPts val="0"/>
              </a:spcAft>
              <a:buSzPts val="2400"/>
              <a:buFont typeface="Courier Prime"/>
              <a:buNone/>
              <a:defRPr sz="2400" b="1">
                <a:latin typeface="Courier Prime"/>
                <a:ea typeface="Courier Prime"/>
                <a:cs typeface="Courier Prime"/>
                <a:sym typeface="Courier Prime"/>
              </a:defRPr>
            </a:lvl2pPr>
            <a:lvl3pPr lvl="2">
              <a:spcBef>
                <a:spcPts val="0"/>
              </a:spcBef>
              <a:spcAft>
                <a:spcPts val="0"/>
              </a:spcAft>
              <a:buSzPts val="2400"/>
              <a:buFont typeface="Courier Prime"/>
              <a:buNone/>
              <a:defRPr sz="2400" b="1">
                <a:latin typeface="Courier Prime"/>
                <a:ea typeface="Courier Prime"/>
                <a:cs typeface="Courier Prime"/>
                <a:sym typeface="Courier Prime"/>
              </a:defRPr>
            </a:lvl3pPr>
            <a:lvl4pPr lvl="3">
              <a:spcBef>
                <a:spcPts val="0"/>
              </a:spcBef>
              <a:spcAft>
                <a:spcPts val="0"/>
              </a:spcAft>
              <a:buSzPts val="2400"/>
              <a:buFont typeface="Courier Prime"/>
              <a:buNone/>
              <a:defRPr sz="2400" b="1">
                <a:latin typeface="Courier Prime"/>
                <a:ea typeface="Courier Prime"/>
                <a:cs typeface="Courier Prime"/>
                <a:sym typeface="Courier Prime"/>
              </a:defRPr>
            </a:lvl4pPr>
            <a:lvl5pPr lvl="4">
              <a:spcBef>
                <a:spcPts val="0"/>
              </a:spcBef>
              <a:spcAft>
                <a:spcPts val="0"/>
              </a:spcAft>
              <a:buSzPts val="2400"/>
              <a:buFont typeface="Courier Prime"/>
              <a:buNone/>
              <a:defRPr sz="2400" b="1">
                <a:latin typeface="Courier Prime"/>
                <a:ea typeface="Courier Prime"/>
                <a:cs typeface="Courier Prime"/>
                <a:sym typeface="Courier Prime"/>
              </a:defRPr>
            </a:lvl5pPr>
            <a:lvl6pPr lvl="5">
              <a:spcBef>
                <a:spcPts val="0"/>
              </a:spcBef>
              <a:spcAft>
                <a:spcPts val="0"/>
              </a:spcAft>
              <a:buSzPts val="2400"/>
              <a:buFont typeface="Courier Prime"/>
              <a:buNone/>
              <a:defRPr sz="2400" b="1">
                <a:latin typeface="Courier Prime"/>
                <a:ea typeface="Courier Prime"/>
                <a:cs typeface="Courier Prime"/>
                <a:sym typeface="Courier Prime"/>
              </a:defRPr>
            </a:lvl6pPr>
            <a:lvl7pPr lvl="6">
              <a:spcBef>
                <a:spcPts val="0"/>
              </a:spcBef>
              <a:spcAft>
                <a:spcPts val="0"/>
              </a:spcAft>
              <a:buSzPts val="2400"/>
              <a:buFont typeface="Courier Prime"/>
              <a:buNone/>
              <a:defRPr sz="2400" b="1">
                <a:latin typeface="Courier Prime"/>
                <a:ea typeface="Courier Prime"/>
                <a:cs typeface="Courier Prime"/>
                <a:sym typeface="Courier Prime"/>
              </a:defRPr>
            </a:lvl7pPr>
            <a:lvl8pPr lvl="7">
              <a:spcBef>
                <a:spcPts val="0"/>
              </a:spcBef>
              <a:spcAft>
                <a:spcPts val="0"/>
              </a:spcAft>
              <a:buSzPts val="2400"/>
              <a:buFont typeface="Courier Prime"/>
              <a:buNone/>
              <a:defRPr sz="2400" b="1">
                <a:latin typeface="Courier Prime"/>
                <a:ea typeface="Courier Prime"/>
                <a:cs typeface="Courier Prime"/>
                <a:sym typeface="Courier Prime"/>
              </a:defRPr>
            </a:lvl8pPr>
            <a:lvl9pPr lvl="8">
              <a:spcBef>
                <a:spcPts val="0"/>
              </a:spcBef>
              <a:spcAft>
                <a:spcPts val="0"/>
              </a:spcAft>
              <a:buSzPts val="2400"/>
              <a:buFont typeface="Courier Prime"/>
              <a:buNone/>
              <a:defRPr sz="2400" b="1">
                <a:latin typeface="Courier Prime"/>
                <a:ea typeface="Courier Prime"/>
                <a:cs typeface="Courier Prime"/>
                <a:sym typeface="Courier Prime"/>
              </a:defRPr>
            </a:lvl9pPr>
          </a:lstStyle>
          <a:p>
            <a:endParaRPr/>
          </a:p>
        </p:txBody>
      </p:sp>
      <p:sp>
        <p:nvSpPr>
          <p:cNvPr id="182" name="Google Shape;182;p27"/>
          <p:cNvSpPr txBox="1">
            <a:spLocks noGrp="1"/>
          </p:cNvSpPr>
          <p:nvPr>
            <p:ph type="subTitle" idx="1"/>
          </p:nvPr>
        </p:nvSpPr>
        <p:spPr>
          <a:xfrm>
            <a:off x="5036400" y="2305775"/>
            <a:ext cx="3394500" cy="13449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rtl="0">
              <a:lnSpc>
                <a:spcPct val="100000"/>
              </a:lnSpc>
              <a:spcBef>
                <a:spcPts val="0"/>
              </a:spcBef>
              <a:spcAft>
                <a:spcPts val="0"/>
              </a:spcAft>
              <a:buClr>
                <a:srgbClr val="000000"/>
              </a:buClr>
              <a:buSzPts val="1400"/>
              <a:buFont typeface="Comfortaa"/>
              <a:buNone/>
              <a:defRPr sz="1400">
                <a:solidFill>
                  <a:srgbClr val="000000"/>
                </a:solidFill>
                <a:latin typeface="Comfortaa"/>
                <a:ea typeface="Comfortaa"/>
                <a:cs typeface="Comfortaa"/>
                <a:sym typeface="Comfortaa"/>
              </a:defRPr>
            </a:lvl1pPr>
            <a:lvl2pPr lvl="1" rtl="0">
              <a:spcBef>
                <a:spcPts val="0"/>
              </a:spcBef>
              <a:spcAft>
                <a:spcPts val="0"/>
              </a:spcAft>
              <a:buClr>
                <a:srgbClr val="000000"/>
              </a:buClr>
              <a:buSzPts val="1400"/>
              <a:buNone/>
              <a:defRPr>
                <a:solidFill>
                  <a:srgbClr val="000000"/>
                </a:solidFill>
              </a:defRPr>
            </a:lvl2pPr>
            <a:lvl3pPr lvl="2" rtl="0">
              <a:spcBef>
                <a:spcPts val="0"/>
              </a:spcBef>
              <a:spcAft>
                <a:spcPts val="0"/>
              </a:spcAft>
              <a:buClr>
                <a:srgbClr val="000000"/>
              </a:buClr>
              <a:buSzPts val="1400"/>
              <a:buNone/>
              <a:defRPr>
                <a:solidFill>
                  <a:srgbClr val="000000"/>
                </a:solidFill>
              </a:defRPr>
            </a:lvl3pPr>
            <a:lvl4pPr lvl="3" rtl="0">
              <a:spcBef>
                <a:spcPts val="0"/>
              </a:spcBef>
              <a:spcAft>
                <a:spcPts val="0"/>
              </a:spcAft>
              <a:buClr>
                <a:srgbClr val="000000"/>
              </a:buClr>
              <a:buSzPts val="1400"/>
              <a:buNone/>
              <a:defRPr>
                <a:solidFill>
                  <a:srgbClr val="000000"/>
                </a:solidFill>
              </a:defRPr>
            </a:lvl4pPr>
            <a:lvl5pPr lvl="4" rtl="0">
              <a:spcBef>
                <a:spcPts val="0"/>
              </a:spcBef>
              <a:spcAft>
                <a:spcPts val="0"/>
              </a:spcAft>
              <a:buClr>
                <a:srgbClr val="000000"/>
              </a:buClr>
              <a:buSzPts val="1400"/>
              <a:buNone/>
              <a:defRPr>
                <a:solidFill>
                  <a:srgbClr val="000000"/>
                </a:solidFill>
              </a:defRPr>
            </a:lvl5pPr>
            <a:lvl6pPr lvl="5" rtl="0">
              <a:spcBef>
                <a:spcPts val="0"/>
              </a:spcBef>
              <a:spcAft>
                <a:spcPts val="0"/>
              </a:spcAft>
              <a:buClr>
                <a:srgbClr val="000000"/>
              </a:buClr>
              <a:buSzPts val="1400"/>
              <a:buNone/>
              <a:defRPr>
                <a:solidFill>
                  <a:srgbClr val="000000"/>
                </a:solidFill>
              </a:defRPr>
            </a:lvl6pPr>
            <a:lvl7pPr lvl="6" rtl="0">
              <a:spcBef>
                <a:spcPts val="0"/>
              </a:spcBef>
              <a:spcAft>
                <a:spcPts val="0"/>
              </a:spcAft>
              <a:buClr>
                <a:srgbClr val="000000"/>
              </a:buClr>
              <a:buSzPts val="1400"/>
              <a:buNone/>
              <a:defRPr>
                <a:solidFill>
                  <a:srgbClr val="000000"/>
                </a:solidFill>
              </a:defRPr>
            </a:lvl7pPr>
            <a:lvl8pPr lvl="7" rtl="0">
              <a:spcBef>
                <a:spcPts val="0"/>
              </a:spcBef>
              <a:spcAft>
                <a:spcPts val="0"/>
              </a:spcAft>
              <a:buClr>
                <a:srgbClr val="000000"/>
              </a:buClr>
              <a:buSzPts val="1400"/>
              <a:buNone/>
              <a:defRPr>
                <a:solidFill>
                  <a:srgbClr val="000000"/>
                </a:solidFill>
              </a:defRPr>
            </a:lvl8pPr>
            <a:lvl9pPr lvl="8" rtl="0">
              <a:spcBef>
                <a:spcPts val="0"/>
              </a:spcBef>
              <a:spcAft>
                <a:spcPts val="0"/>
              </a:spcAft>
              <a:buClr>
                <a:srgbClr val="000000"/>
              </a:buClr>
              <a:buSzPts val="1400"/>
              <a:buNone/>
              <a:defRPr>
                <a:solidFill>
                  <a:srgbClr val="000000"/>
                </a:solidFill>
              </a:defRPr>
            </a:lvl9pPr>
          </a:lstStyle>
          <a:p>
            <a:endParaRPr/>
          </a:p>
        </p:txBody>
      </p:sp>
      <p:sp>
        <p:nvSpPr>
          <p:cNvPr id="183" name="Google Shape;183;p27"/>
          <p:cNvSpPr/>
          <p:nvPr/>
        </p:nvSpPr>
        <p:spPr>
          <a:xfrm>
            <a:off x="-694675" y="4202375"/>
            <a:ext cx="1750500" cy="17505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7"/>
          <p:cNvSpPr/>
          <p:nvPr/>
        </p:nvSpPr>
        <p:spPr>
          <a:xfrm>
            <a:off x="7555525" y="-812175"/>
            <a:ext cx="1750500" cy="1750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CUSTOM_13">
    <p:bg>
      <p:bgPr>
        <a:blipFill>
          <a:blip r:embed="rId2">
            <a:alphaModFix/>
          </a:blip>
          <a:stretch>
            <a:fillRect/>
          </a:stretch>
        </a:blipFill>
        <a:effectLst/>
      </p:bgPr>
    </p:bg>
    <p:spTree>
      <p:nvGrpSpPr>
        <p:cNvPr id="1" name="Shape 211"/>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2">
  <p:cSld name="CUSTOM_14">
    <p:bg>
      <p:bgPr>
        <a:blipFill>
          <a:blip r:embed="rId2">
            <a:alphaModFix/>
          </a:blip>
          <a:stretch>
            <a:fillRect/>
          </a:stretch>
        </a:blipFill>
        <a:effectLst/>
      </p:bgPr>
    </p:bg>
    <p:spTree>
      <p:nvGrpSpPr>
        <p:cNvPr id="1" name="Shape 21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1295400" y="2824400"/>
            <a:ext cx="6553200" cy="12909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ctr">
              <a:spcBef>
                <a:spcPts val="0"/>
              </a:spcBef>
              <a:spcAft>
                <a:spcPts val="0"/>
              </a:spcAft>
              <a:buSzPts val="3600"/>
              <a:buNone/>
              <a:defRPr sz="4800" b="1">
                <a:latin typeface="Courier Prime"/>
                <a:ea typeface="Courier Prime"/>
                <a:cs typeface="Courier Prime"/>
                <a:sym typeface="Courier Prim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title" idx="2" hasCustomPrompt="1"/>
          </p:nvPr>
        </p:nvSpPr>
        <p:spPr>
          <a:xfrm>
            <a:off x="1295400" y="716200"/>
            <a:ext cx="6553200" cy="13632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1pPr>
            <a:lvl2pPr lvl="1"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2pPr>
            <a:lvl3pPr lvl="2"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3pPr>
            <a:lvl4pPr lvl="3"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4pPr>
            <a:lvl5pPr lvl="4"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5pPr>
            <a:lvl6pPr lvl="5"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6pPr>
            <a:lvl7pPr lvl="6"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7pPr>
            <a:lvl8pPr lvl="7"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8pPr>
            <a:lvl9pPr lvl="8" algn="ctr" rtl="0">
              <a:spcBef>
                <a:spcPts val="0"/>
              </a:spcBef>
              <a:spcAft>
                <a:spcPts val="0"/>
              </a:spcAft>
              <a:buClr>
                <a:srgbClr val="FFFFFF"/>
              </a:buClr>
              <a:buSzPts val="6000"/>
              <a:buFont typeface="Comfortaa"/>
              <a:buNone/>
              <a:defRPr sz="6000">
                <a:solidFill>
                  <a:srgbClr val="FFFFFF"/>
                </a:solidFill>
                <a:latin typeface="Comfortaa"/>
                <a:ea typeface="Comfortaa"/>
                <a:cs typeface="Comfortaa"/>
                <a:sym typeface="Comfortaa"/>
              </a:defRPr>
            </a:lvl9pPr>
          </a:lstStyle>
          <a:p>
            <a:r>
              <a:t>xx%</a:t>
            </a:r>
          </a:p>
        </p:txBody>
      </p:sp>
      <p:sp>
        <p:nvSpPr>
          <p:cNvPr id="20" name="Google Shape;20;p3"/>
          <p:cNvSpPr/>
          <p:nvPr/>
        </p:nvSpPr>
        <p:spPr>
          <a:xfrm>
            <a:off x="-923650" y="-743675"/>
            <a:ext cx="2411400" cy="24114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8266825" y="688350"/>
            <a:ext cx="1750500" cy="1750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4"/>
          <p:cNvSpPr txBox="1">
            <a:spLocks noGrp="1"/>
          </p:cNvSpPr>
          <p:nvPr>
            <p:ph type="title"/>
          </p:nvPr>
        </p:nvSpPr>
        <p:spPr>
          <a:xfrm>
            <a:off x="713225" y="539500"/>
            <a:ext cx="7717500" cy="5649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t" anchorCtr="0">
            <a:normAutofit/>
          </a:bodyPr>
          <a:lstStyle>
            <a:lvl1pPr lvl="0">
              <a:spcBef>
                <a:spcPts val="0"/>
              </a:spcBef>
              <a:spcAft>
                <a:spcPts val="0"/>
              </a:spcAft>
              <a:buSzPts val="2800"/>
              <a:buNone/>
              <a:defRPr sz="2400" b="1">
                <a:solidFill>
                  <a:srgbClr val="000000"/>
                </a:solidFill>
                <a:latin typeface="Courier Prime"/>
                <a:ea typeface="Courier Prime"/>
                <a:cs typeface="Courier Prime"/>
                <a:sym typeface="Courier Prim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4" name="Google Shape;24;p4"/>
          <p:cNvSpPr txBox="1">
            <a:spLocks noGrp="1"/>
          </p:cNvSpPr>
          <p:nvPr>
            <p:ph type="body" idx="1"/>
          </p:nvPr>
        </p:nvSpPr>
        <p:spPr>
          <a:xfrm>
            <a:off x="713225" y="1237559"/>
            <a:ext cx="7717500" cy="3371100"/>
          </a:xfrm>
          <a:prstGeom prst="rect">
            <a:avLst/>
          </a:prstGeom>
        </p:spPr>
        <p:txBody>
          <a:bodyPr spcFirstLastPara="1" wrap="square" lIns="91425" tIns="91425" rIns="91425" bIns="91425" anchor="t" anchorCtr="0">
            <a:normAutofit/>
          </a:bodyPr>
          <a:lstStyle>
            <a:lvl1pPr marL="457200" lvl="0" indent="-317500">
              <a:lnSpc>
                <a:spcPct val="100000"/>
              </a:lnSpc>
              <a:spcBef>
                <a:spcPts val="0"/>
              </a:spcBef>
              <a:spcAft>
                <a:spcPts val="0"/>
              </a:spcAft>
              <a:buSzPts val="1400"/>
              <a:buChar char="●"/>
              <a:defRPr sz="1200">
                <a:latin typeface="Comfortaa"/>
                <a:ea typeface="Comfortaa"/>
                <a:cs typeface="Comfortaa"/>
                <a:sym typeface="Comfortaa"/>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713225" y="1732275"/>
            <a:ext cx="3394500" cy="7557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r">
              <a:spcBef>
                <a:spcPts val="0"/>
              </a:spcBef>
              <a:spcAft>
                <a:spcPts val="0"/>
              </a:spcAft>
              <a:buSzPts val="2400"/>
              <a:buFont typeface="Courier Prime"/>
              <a:buNone/>
              <a:defRPr sz="2400" b="1">
                <a:latin typeface="Courier Prime"/>
                <a:ea typeface="Courier Prime"/>
                <a:cs typeface="Courier Prime"/>
                <a:sym typeface="Courier Prime"/>
              </a:defRPr>
            </a:lvl1pPr>
            <a:lvl2pPr lvl="1">
              <a:spcBef>
                <a:spcPts val="0"/>
              </a:spcBef>
              <a:spcAft>
                <a:spcPts val="0"/>
              </a:spcAft>
              <a:buSzPts val="2400"/>
              <a:buFont typeface="Courier Prime"/>
              <a:buNone/>
              <a:defRPr sz="2400" b="1">
                <a:latin typeface="Courier Prime"/>
                <a:ea typeface="Courier Prime"/>
                <a:cs typeface="Courier Prime"/>
                <a:sym typeface="Courier Prime"/>
              </a:defRPr>
            </a:lvl2pPr>
            <a:lvl3pPr lvl="2">
              <a:spcBef>
                <a:spcPts val="0"/>
              </a:spcBef>
              <a:spcAft>
                <a:spcPts val="0"/>
              </a:spcAft>
              <a:buSzPts val="2400"/>
              <a:buFont typeface="Courier Prime"/>
              <a:buNone/>
              <a:defRPr sz="2400" b="1">
                <a:latin typeface="Courier Prime"/>
                <a:ea typeface="Courier Prime"/>
                <a:cs typeface="Courier Prime"/>
                <a:sym typeface="Courier Prime"/>
              </a:defRPr>
            </a:lvl3pPr>
            <a:lvl4pPr lvl="3">
              <a:spcBef>
                <a:spcPts val="0"/>
              </a:spcBef>
              <a:spcAft>
                <a:spcPts val="0"/>
              </a:spcAft>
              <a:buSzPts val="2400"/>
              <a:buFont typeface="Courier Prime"/>
              <a:buNone/>
              <a:defRPr sz="2400" b="1">
                <a:latin typeface="Courier Prime"/>
                <a:ea typeface="Courier Prime"/>
                <a:cs typeface="Courier Prime"/>
                <a:sym typeface="Courier Prime"/>
              </a:defRPr>
            </a:lvl4pPr>
            <a:lvl5pPr lvl="4">
              <a:spcBef>
                <a:spcPts val="0"/>
              </a:spcBef>
              <a:spcAft>
                <a:spcPts val="0"/>
              </a:spcAft>
              <a:buSzPts val="2400"/>
              <a:buFont typeface="Courier Prime"/>
              <a:buNone/>
              <a:defRPr sz="2400" b="1">
                <a:latin typeface="Courier Prime"/>
                <a:ea typeface="Courier Prime"/>
                <a:cs typeface="Courier Prime"/>
                <a:sym typeface="Courier Prime"/>
              </a:defRPr>
            </a:lvl5pPr>
            <a:lvl6pPr lvl="5">
              <a:spcBef>
                <a:spcPts val="0"/>
              </a:spcBef>
              <a:spcAft>
                <a:spcPts val="0"/>
              </a:spcAft>
              <a:buSzPts val="2400"/>
              <a:buFont typeface="Courier Prime"/>
              <a:buNone/>
              <a:defRPr sz="2400" b="1">
                <a:latin typeface="Courier Prime"/>
                <a:ea typeface="Courier Prime"/>
                <a:cs typeface="Courier Prime"/>
                <a:sym typeface="Courier Prime"/>
              </a:defRPr>
            </a:lvl6pPr>
            <a:lvl7pPr lvl="6">
              <a:spcBef>
                <a:spcPts val="0"/>
              </a:spcBef>
              <a:spcAft>
                <a:spcPts val="0"/>
              </a:spcAft>
              <a:buSzPts val="2400"/>
              <a:buFont typeface="Courier Prime"/>
              <a:buNone/>
              <a:defRPr sz="2400" b="1">
                <a:latin typeface="Courier Prime"/>
                <a:ea typeface="Courier Prime"/>
                <a:cs typeface="Courier Prime"/>
                <a:sym typeface="Courier Prime"/>
              </a:defRPr>
            </a:lvl7pPr>
            <a:lvl8pPr lvl="7">
              <a:spcBef>
                <a:spcPts val="0"/>
              </a:spcBef>
              <a:spcAft>
                <a:spcPts val="0"/>
              </a:spcAft>
              <a:buSzPts val="2400"/>
              <a:buFont typeface="Courier Prime"/>
              <a:buNone/>
              <a:defRPr sz="2400" b="1">
                <a:latin typeface="Courier Prime"/>
                <a:ea typeface="Courier Prime"/>
                <a:cs typeface="Courier Prime"/>
                <a:sym typeface="Courier Prime"/>
              </a:defRPr>
            </a:lvl8pPr>
            <a:lvl9pPr lvl="8">
              <a:spcBef>
                <a:spcPts val="0"/>
              </a:spcBef>
              <a:spcAft>
                <a:spcPts val="0"/>
              </a:spcAft>
              <a:buSzPts val="2400"/>
              <a:buFont typeface="Courier Prime"/>
              <a:buNone/>
              <a:defRPr sz="2400" b="1">
                <a:latin typeface="Courier Prime"/>
                <a:ea typeface="Courier Prime"/>
                <a:cs typeface="Courier Prime"/>
                <a:sym typeface="Courier Prime"/>
              </a:defRPr>
            </a:lvl9pPr>
          </a:lstStyle>
          <a:p>
            <a:endParaRPr/>
          </a:p>
        </p:txBody>
      </p:sp>
      <p:sp>
        <p:nvSpPr>
          <p:cNvPr id="40" name="Google Shape;40;p7"/>
          <p:cNvSpPr txBox="1">
            <a:spLocks noGrp="1"/>
          </p:cNvSpPr>
          <p:nvPr>
            <p:ph type="subTitle" idx="1"/>
          </p:nvPr>
        </p:nvSpPr>
        <p:spPr>
          <a:xfrm>
            <a:off x="713225" y="2487975"/>
            <a:ext cx="3394500" cy="13449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r">
              <a:lnSpc>
                <a:spcPct val="100000"/>
              </a:lnSpc>
              <a:spcBef>
                <a:spcPts val="0"/>
              </a:spcBef>
              <a:spcAft>
                <a:spcPts val="0"/>
              </a:spcAft>
              <a:buSzPts val="1400"/>
              <a:buFont typeface="Comfortaa"/>
              <a:buNone/>
              <a:defRPr sz="1400">
                <a:solidFill>
                  <a:schemeClr val="dk1"/>
                </a:solidFill>
                <a:latin typeface="Comfortaa"/>
                <a:ea typeface="Comfortaa"/>
                <a:cs typeface="Comfortaa"/>
                <a:sym typeface="Comforta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7"/>
          <p:cNvSpPr/>
          <p:nvPr/>
        </p:nvSpPr>
        <p:spPr>
          <a:xfrm>
            <a:off x="1748200" y="-636200"/>
            <a:ext cx="1750500" cy="17505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7"/>
          <p:cNvSpPr/>
          <p:nvPr/>
        </p:nvSpPr>
        <p:spPr>
          <a:xfrm>
            <a:off x="7921575" y="3983925"/>
            <a:ext cx="1750500" cy="1750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43"/>
        <p:cNvGrpSpPr/>
        <p:nvPr/>
      </p:nvGrpSpPr>
      <p:grpSpPr>
        <a:xfrm>
          <a:off x="0" y="0"/>
          <a:ext cx="0" cy="0"/>
          <a:chOff x="0" y="0"/>
          <a:chExt cx="0" cy="0"/>
        </a:xfrm>
      </p:grpSpPr>
      <p:sp>
        <p:nvSpPr>
          <p:cNvPr id="44" name="Google Shape;44;p8"/>
          <p:cNvSpPr txBox="1">
            <a:spLocks noGrp="1"/>
          </p:cNvSpPr>
          <p:nvPr>
            <p:ph type="title"/>
          </p:nvPr>
        </p:nvSpPr>
        <p:spPr>
          <a:xfrm>
            <a:off x="713225" y="894450"/>
            <a:ext cx="7717500" cy="33546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lgn="ctr">
              <a:lnSpc>
                <a:spcPct val="80000"/>
              </a:lnSpc>
              <a:spcBef>
                <a:spcPts val="0"/>
              </a:spcBef>
              <a:spcAft>
                <a:spcPts val="0"/>
              </a:spcAft>
              <a:buSzPts val="4800"/>
              <a:buNone/>
              <a:defRPr sz="9600" b="1">
                <a:latin typeface="Courier Prime"/>
                <a:ea typeface="Courier Prime"/>
                <a:cs typeface="Courier Prime"/>
                <a:sym typeface="Courier Prime"/>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5" name="Google Shape;45;p8"/>
          <p:cNvSpPr/>
          <p:nvPr/>
        </p:nvSpPr>
        <p:spPr>
          <a:xfrm>
            <a:off x="7674950" y="-121350"/>
            <a:ext cx="1750500" cy="17505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8"/>
          <p:cNvSpPr/>
          <p:nvPr/>
        </p:nvSpPr>
        <p:spPr>
          <a:xfrm>
            <a:off x="-1005850" y="4196625"/>
            <a:ext cx="1750500" cy="17505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a:off x="297900" y="4741000"/>
            <a:ext cx="1681986" cy="191127"/>
          </a:xfrm>
          <a:custGeom>
            <a:avLst/>
            <a:gdLst/>
            <a:ahLst/>
            <a:cxnLst/>
            <a:rect l="l" t="t" r="r" b="b"/>
            <a:pathLst>
              <a:path w="199583" h="22679" extrusionOk="0">
                <a:moveTo>
                  <a:pt x="5451" y="14428"/>
                </a:moveTo>
                <a:cubicBezTo>
                  <a:pt x="5683" y="14475"/>
                  <a:pt x="5891" y="14521"/>
                  <a:pt x="6286" y="14614"/>
                </a:cubicBezTo>
                <a:cubicBezTo>
                  <a:pt x="5612" y="15194"/>
                  <a:pt x="5056" y="15681"/>
                  <a:pt x="4592" y="16076"/>
                </a:cubicBezTo>
                <a:cubicBezTo>
                  <a:pt x="4592" y="16493"/>
                  <a:pt x="4592" y="16747"/>
                  <a:pt x="3571" y="17860"/>
                </a:cubicBezTo>
                <a:cubicBezTo>
                  <a:pt x="4128" y="16933"/>
                  <a:pt x="3618" y="17118"/>
                  <a:pt x="3085" y="16794"/>
                </a:cubicBezTo>
                <a:cubicBezTo>
                  <a:pt x="3224" y="16632"/>
                  <a:pt x="3340" y="16447"/>
                  <a:pt x="3479" y="16308"/>
                </a:cubicBezTo>
                <a:lnTo>
                  <a:pt x="5241" y="14545"/>
                </a:lnTo>
                <a:cubicBezTo>
                  <a:pt x="5312" y="14499"/>
                  <a:pt x="5380" y="14428"/>
                  <a:pt x="5451" y="14428"/>
                </a:cubicBezTo>
                <a:close/>
                <a:moveTo>
                  <a:pt x="3330" y="18053"/>
                </a:moveTo>
                <a:lnTo>
                  <a:pt x="3330" y="18053"/>
                </a:lnTo>
                <a:cubicBezTo>
                  <a:pt x="3239" y="18074"/>
                  <a:pt x="3167" y="18139"/>
                  <a:pt x="3187" y="18139"/>
                </a:cubicBezTo>
                <a:cubicBezTo>
                  <a:pt x="3199" y="18139"/>
                  <a:pt x="3242" y="18117"/>
                  <a:pt x="3330" y="18053"/>
                </a:cubicBezTo>
                <a:close/>
                <a:moveTo>
                  <a:pt x="84071" y="1"/>
                </a:moveTo>
                <a:cubicBezTo>
                  <a:pt x="83988" y="1"/>
                  <a:pt x="83902" y="9"/>
                  <a:pt x="83813" y="27"/>
                </a:cubicBezTo>
                <a:cubicBezTo>
                  <a:pt x="83460" y="95"/>
                  <a:pt x="83095" y="116"/>
                  <a:pt x="82725" y="116"/>
                </a:cubicBezTo>
                <a:cubicBezTo>
                  <a:pt x="82075" y="116"/>
                  <a:pt x="81411" y="50"/>
                  <a:pt x="80776" y="50"/>
                </a:cubicBezTo>
                <a:cubicBezTo>
                  <a:pt x="80566" y="235"/>
                  <a:pt x="80405" y="514"/>
                  <a:pt x="80195" y="560"/>
                </a:cubicBezTo>
                <a:cubicBezTo>
                  <a:pt x="79923" y="598"/>
                  <a:pt x="79644" y="621"/>
                  <a:pt x="79369" y="621"/>
                </a:cubicBezTo>
                <a:cubicBezTo>
                  <a:pt x="79129" y="621"/>
                  <a:pt x="78892" y="603"/>
                  <a:pt x="78664" y="560"/>
                </a:cubicBezTo>
                <a:cubicBezTo>
                  <a:pt x="78622" y="552"/>
                  <a:pt x="78581" y="548"/>
                  <a:pt x="78543" y="548"/>
                </a:cubicBezTo>
                <a:cubicBezTo>
                  <a:pt x="78079" y="548"/>
                  <a:pt x="77875" y="1087"/>
                  <a:pt x="77452" y="1087"/>
                </a:cubicBezTo>
                <a:cubicBezTo>
                  <a:pt x="77410" y="1087"/>
                  <a:pt x="77366" y="1082"/>
                  <a:pt x="77319" y="1070"/>
                </a:cubicBezTo>
                <a:cubicBezTo>
                  <a:pt x="77198" y="1041"/>
                  <a:pt x="77081" y="1028"/>
                  <a:pt x="76967" y="1028"/>
                </a:cubicBezTo>
                <a:cubicBezTo>
                  <a:pt x="76141" y="1028"/>
                  <a:pt x="75468" y="1703"/>
                  <a:pt x="74649" y="1703"/>
                </a:cubicBezTo>
                <a:cubicBezTo>
                  <a:pt x="74605" y="1703"/>
                  <a:pt x="74560" y="1701"/>
                  <a:pt x="74514" y="1697"/>
                </a:cubicBezTo>
                <a:cubicBezTo>
                  <a:pt x="74351" y="2033"/>
                  <a:pt x="74072" y="2080"/>
                  <a:pt x="73787" y="2080"/>
                </a:cubicBezTo>
                <a:cubicBezTo>
                  <a:pt x="73676" y="2080"/>
                  <a:pt x="73565" y="2073"/>
                  <a:pt x="73459" y="2073"/>
                </a:cubicBezTo>
                <a:cubicBezTo>
                  <a:pt x="73255" y="2073"/>
                  <a:pt x="73073" y="2099"/>
                  <a:pt x="72959" y="2254"/>
                </a:cubicBezTo>
                <a:cubicBezTo>
                  <a:pt x="72750" y="2563"/>
                  <a:pt x="72471" y="2599"/>
                  <a:pt x="72194" y="2599"/>
                </a:cubicBezTo>
                <a:cubicBezTo>
                  <a:pt x="72112" y="2599"/>
                  <a:pt x="72030" y="2596"/>
                  <a:pt x="71950" y="2596"/>
                </a:cubicBezTo>
                <a:cubicBezTo>
                  <a:pt x="71734" y="2596"/>
                  <a:pt x="71533" y="2618"/>
                  <a:pt x="71382" y="2786"/>
                </a:cubicBezTo>
                <a:cubicBezTo>
                  <a:pt x="71126" y="3080"/>
                  <a:pt x="70830" y="3135"/>
                  <a:pt x="70525" y="3135"/>
                </a:cubicBezTo>
                <a:cubicBezTo>
                  <a:pt x="70344" y="3135"/>
                  <a:pt x="70160" y="3116"/>
                  <a:pt x="69979" y="3116"/>
                </a:cubicBezTo>
                <a:cubicBezTo>
                  <a:pt x="69889" y="3116"/>
                  <a:pt x="69800" y="3120"/>
                  <a:pt x="69713" y="3135"/>
                </a:cubicBezTo>
                <a:cubicBezTo>
                  <a:pt x="69573" y="3157"/>
                  <a:pt x="69366" y="3228"/>
                  <a:pt x="69295" y="3343"/>
                </a:cubicBezTo>
                <a:cubicBezTo>
                  <a:pt x="68995" y="3784"/>
                  <a:pt x="68392" y="3621"/>
                  <a:pt x="68021" y="4039"/>
                </a:cubicBezTo>
                <a:cubicBezTo>
                  <a:pt x="67672" y="4434"/>
                  <a:pt x="66907" y="3946"/>
                  <a:pt x="66444" y="4573"/>
                </a:cubicBezTo>
                <a:cubicBezTo>
                  <a:pt x="66360" y="4695"/>
                  <a:pt x="66223" y="4721"/>
                  <a:pt x="66066" y="4721"/>
                </a:cubicBezTo>
                <a:cubicBezTo>
                  <a:pt x="65941" y="4721"/>
                  <a:pt x="65803" y="4705"/>
                  <a:pt x="65666" y="4705"/>
                </a:cubicBezTo>
                <a:cubicBezTo>
                  <a:pt x="65451" y="4705"/>
                  <a:pt x="65241" y="4747"/>
                  <a:pt x="65098" y="4966"/>
                </a:cubicBezTo>
                <a:cubicBezTo>
                  <a:pt x="64941" y="5179"/>
                  <a:pt x="64725" y="5211"/>
                  <a:pt x="64494" y="5211"/>
                </a:cubicBezTo>
                <a:cubicBezTo>
                  <a:pt x="64393" y="5211"/>
                  <a:pt x="64290" y="5205"/>
                  <a:pt x="64187" y="5205"/>
                </a:cubicBezTo>
                <a:cubicBezTo>
                  <a:pt x="63934" y="5205"/>
                  <a:pt x="63686" y="5243"/>
                  <a:pt x="63497" y="5501"/>
                </a:cubicBezTo>
                <a:cubicBezTo>
                  <a:pt x="63219" y="5847"/>
                  <a:pt x="62547" y="5732"/>
                  <a:pt x="62269" y="6219"/>
                </a:cubicBezTo>
                <a:cubicBezTo>
                  <a:pt x="62137" y="6166"/>
                  <a:pt x="62013" y="6144"/>
                  <a:pt x="61894" y="6144"/>
                </a:cubicBezTo>
                <a:cubicBezTo>
                  <a:pt x="61279" y="6144"/>
                  <a:pt x="60807" y="6736"/>
                  <a:pt x="60204" y="6775"/>
                </a:cubicBezTo>
                <a:cubicBezTo>
                  <a:pt x="59811" y="7610"/>
                  <a:pt x="58674" y="6868"/>
                  <a:pt x="58280" y="7681"/>
                </a:cubicBezTo>
                <a:cubicBezTo>
                  <a:pt x="57282" y="7981"/>
                  <a:pt x="56425" y="8562"/>
                  <a:pt x="55473" y="8979"/>
                </a:cubicBezTo>
                <a:cubicBezTo>
                  <a:pt x="54523" y="9373"/>
                  <a:pt x="53618" y="9860"/>
                  <a:pt x="52714" y="10347"/>
                </a:cubicBezTo>
                <a:cubicBezTo>
                  <a:pt x="51787" y="10835"/>
                  <a:pt x="50905" y="11345"/>
                  <a:pt x="49839" y="11484"/>
                </a:cubicBezTo>
                <a:cubicBezTo>
                  <a:pt x="49607" y="12016"/>
                  <a:pt x="48957" y="11784"/>
                  <a:pt x="48586" y="12180"/>
                </a:cubicBezTo>
                <a:cubicBezTo>
                  <a:pt x="48284" y="12504"/>
                  <a:pt x="47681" y="12480"/>
                  <a:pt x="47356" y="12898"/>
                </a:cubicBezTo>
                <a:cubicBezTo>
                  <a:pt x="47298" y="12879"/>
                  <a:pt x="47243" y="12871"/>
                  <a:pt x="47192" y="12871"/>
                </a:cubicBezTo>
                <a:cubicBezTo>
                  <a:pt x="46781" y="12871"/>
                  <a:pt x="46578" y="13406"/>
                  <a:pt x="46176" y="13406"/>
                </a:cubicBezTo>
                <a:cubicBezTo>
                  <a:pt x="46131" y="13406"/>
                  <a:pt x="46085" y="13400"/>
                  <a:pt x="46035" y="13386"/>
                </a:cubicBezTo>
                <a:cubicBezTo>
                  <a:pt x="45975" y="13371"/>
                  <a:pt x="45918" y="13365"/>
                  <a:pt x="45864" y="13365"/>
                </a:cubicBezTo>
                <a:cubicBezTo>
                  <a:pt x="45391" y="13365"/>
                  <a:pt x="45106" y="13852"/>
                  <a:pt x="44690" y="13872"/>
                </a:cubicBezTo>
                <a:cubicBezTo>
                  <a:pt x="44226" y="13893"/>
                  <a:pt x="44008" y="14472"/>
                  <a:pt x="43579" y="14472"/>
                </a:cubicBezTo>
                <a:cubicBezTo>
                  <a:pt x="43514" y="14472"/>
                  <a:pt x="43444" y="14459"/>
                  <a:pt x="43367" y="14428"/>
                </a:cubicBezTo>
                <a:cubicBezTo>
                  <a:pt x="43282" y="14391"/>
                  <a:pt x="43203" y="14375"/>
                  <a:pt x="43131" y="14375"/>
                </a:cubicBezTo>
                <a:cubicBezTo>
                  <a:pt x="42681" y="14375"/>
                  <a:pt x="42447" y="14984"/>
                  <a:pt x="42006" y="14984"/>
                </a:cubicBezTo>
                <a:cubicBezTo>
                  <a:pt x="41939" y="14984"/>
                  <a:pt x="41868" y="14970"/>
                  <a:pt x="41790" y="14938"/>
                </a:cubicBezTo>
                <a:cubicBezTo>
                  <a:pt x="41718" y="14911"/>
                  <a:pt x="41651" y="14898"/>
                  <a:pt x="41589" y="14898"/>
                </a:cubicBezTo>
                <a:cubicBezTo>
                  <a:pt x="41172" y="14898"/>
                  <a:pt x="40957" y="15442"/>
                  <a:pt x="40580" y="15442"/>
                </a:cubicBezTo>
                <a:cubicBezTo>
                  <a:pt x="40545" y="15442"/>
                  <a:pt x="40508" y="15437"/>
                  <a:pt x="40469" y="15426"/>
                </a:cubicBezTo>
                <a:cubicBezTo>
                  <a:pt x="40393" y="15407"/>
                  <a:pt x="40320" y="15399"/>
                  <a:pt x="40250" y="15399"/>
                </a:cubicBezTo>
                <a:cubicBezTo>
                  <a:pt x="39670" y="15399"/>
                  <a:pt x="39296" y="15987"/>
                  <a:pt x="38720" y="15987"/>
                </a:cubicBezTo>
                <a:cubicBezTo>
                  <a:pt x="38693" y="15987"/>
                  <a:pt x="38665" y="15986"/>
                  <a:pt x="38636" y="15983"/>
                </a:cubicBezTo>
                <a:cubicBezTo>
                  <a:pt x="38196" y="15952"/>
                  <a:pt x="37755" y="15944"/>
                  <a:pt x="37309" y="15944"/>
                </a:cubicBezTo>
                <a:cubicBezTo>
                  <a:pt x="36722" y="15944"/>
                  <a:pt x="36125" y="15959"/>
                  <a:pt x="35507" y="15959"/>
                </a:cubicBezTo>
                <a:cubicBezTo>
                  <a:pt x="35460" y="15705"/>
                  <a:pt x="35482" y="15402"/>
                  <a:pt x="35367" y="15241"/>
                </a:cubicBezTo>
                <a:cubicBezTo>
                  <a:pt x="34972" y="14777"/>
                  <a:pt x="34508" y="14382"/>
                  <a:pt x="35204" y="13779"/>
                </a:cubicBezTo>
                <a:cubicBezTo>
                  <a:pt x="35390" y="13617"/>
                  <a:pt x="35321" y="13154"/>
                  <a:pt x="35367" y="12829"/>
                </a:cubicBezTo>
                <a:cubicBezTo>
                  <a:pt x="35414" y="12504"/>
                  <a:pt x="35367" y="12226"/>
                  <a:pt x="35575" y="11877"/>
                </a:cubicBezTo>
                <a:cubicBezTo>
                  <a:pt x="36017" y="11135"/>
                  <a:pt x="36503" y="10393"/>
                  <a:pt x="36503" y="9443"/>
                </a:cubicBezTo>
                <a:cubicBezTo>
                  <a:pt x="37315" y="9094"/>
                  <a:pt x="36620" y="8191"/>
                  <a:pt x="37199" y="7681"/>
                </a:cubicBezTo>
                <a:cubicBezTo>
                  <a:pt x="37755" y="7170"/>
                  <a:pt x="37315" y="6382"/>
                  <a:pt x="37408" y="5732"/>
                </a:cubicBezTo>
                <a:cubicBezTo>
                  <a:pt x="37455" y="5408"/>
                  <a:pt x="37430" y="5059"/>
                  <a:pt x="37408" y="4712"/>
                </a:cubicBezTo>
                <a:cubicBezTo>
                  <a:pt x="37408" y="4549"/>
                  <a:pt x="37362" y="4317"/>
                  <a:pt x="37245" y="4271"/>
                </a:cubicBezTo>
                <a:cubicBezTo>
                  <a:pt x="36781" y="4039"/>
                  <a:pt x="37059" y="3482"/>
                  <a:pt x="36712" y="3204"/>
                </a:cubicBezTo>
                <a:cubicBezTo>
                  <a:pt x="36063" y="2694"/>
                  <a:pt x="35668" y="1859"/>
                  <a:pt x="34811" y="1604"/>
                </a:cubicBezTo>
                <a:cubicBezTo>
                  <a:pt x="34356" y="1439"/>
                  <a:pt x="33992" y="1052"/>
                  <a:pt x="33442" y="1052"/>
                </a:cubicBezTo>
                <a:cubicBezTo>
                  <a:pt x="33376" y="1052"/>
                  <a:pt x="33306" y="1058"/>
                  <a:pt x="33234" y="1070"/>
                </a:cubicBezTo>
                <a:cubicBezTo>
                  <a:pt x="33028" y="1105"/>
                  <a:pt x="32819" y="1115"/>
                  <a:pt x="32609" y="1115"/>
                </a:cubicBezTo>
                <a:cubicBezTo>
                  <a:pt x="32380" y="1115"/>
                  <a:pt x="32150" y="1104"/>
                  <a:pt x="31921" y="1104"/>
                </a:cubicBezTo>
                <a:cubicBezTo>
                  <a:pt x="31385" y="1104"/>
                  <a:pt x="30854" y="1163"/>
                  <a:pt x="30358" y="1558"/>
                </a:cubicBezTo>
                <a:cubicBezTo>
                  <a:pt x="30204" y="1679"/>
                  <a:pt x="29976" y="1706"/>
                  <a:pt x="29725" y="1706"/>
                </a:cubicBezTo>
                <a:cubicBezTo>
                  <a:pt x="29523" y="1706"/>
                  <a:pt x="29305" y="1688"/>
                  <a:pt x="29098" y="1688"/>
                </a:cubicBezTo>
                <a:cubicBezTo>
                  <a:pt x="29021" y="1688"/>
                  <a:pt x="28946" y="1691"/>
                  <a:pt x="28874" y="1697"/>
                </a:cubicBezTo>
                <a:cubicBezTo>
                  <a:pt x="28705" y="2044"/>
                  <a:pt x="28423" y="2088"/>
                  <a:pt x="28134" y="2088"/>
                </a:cubicBezTo>
                <a:cubicBezTo>
                  <a:pt x="28036" y="2088"/>
                  <a:pt x="27938" y="2083"/>
                  <a:pt x="27843" y="2083"/>
                </a:cubicBezTo>
                <a:cubicBezTo>
                  <a:pt x="27638" y="2083"/>
                  <a:pt x="27450" y="2107"/>
                  <a:pt x="27319" y="2254"/>
                </a:cubicBezTo>
                <a:cubicBezTo>
                  <a:pt x="26902" y="2718"/>
                  <a:pt x="26276" y="2415"/>
                  <a:pt x="25952" y="2671"/>
                </a:cubicBezTo>
                <a:cubicBezTo>
                  <a:pt x="25524" y="3001"/>
                  <a:pt x="25113" y="3152"/>
                  <a:pt x="24636" y="3152"/>
                </a:cubicBezTo>
                <a:cubicBezTo>
                  <a:pt x="24543" y="3152"/>
                  <a:pt x="24449" y="3146"/>
                  <a:pt x="24351" y="3135"/>
                </a:cubicBezTo>
                <a:cubicBezTo>
                  <a:pt x="23980" y="3784"/>
                  <a:pt x="23308" y="3528"/>
                  <a:pt x="22798" y="3714"/>
                </a:cubicBezTo>
                <a:cubicBezTo>
                  <a:pt x="22195" y="3924"/>
                  <a:pt x="21731" y="4502"/>
                  <a:pt x="21128" y="4642"/>
                </a:cubicBezTo>
                <a:cubicBezTo>
                  <a:pt x="20604" y="4752"/>
                  <a:pt x="20286" y="5251"/>
                  <a:pt x="19671" y="5251"/>
                </a:cubicBezTo>
                <a:cubicBezTo>
                  <a:pt x="19632" y="5251"/>
                  <a:pt x="19592" y="5249"/>
                  <a:pt x="19551" y="5245"/>
                </a:cubicBezTo>
                <a:cubicBezTo>
                  <a:pt x="19521" y="5242"/>
                  <a:pt x="19491" y="5240"/>
                  <a:pt x="19459" y="5240"/>
                </a:cubicBezTo>
                <a:cubicBezTo>
                  <a:pt x="19007" y="5240"/>
                  <a:pt x="18435" y="5545"/>
                  <a:pt x="18067" y="5872"/>
                </a:cubicBezTo>
                <a:cubicBezTo>
                  <a:pt x="17603" y="6289"/>
                  <a:pt x="17139" y="6172"/>
                  <a:pt x="16651" y="6219"/>
                </a:cubicBezTo>
                <a:cubicBezTo>
                  <a:pt x="16165" y="6636"/>
                  <a:pt x="15840" y="7309"/>
                  <a:pt x="15052" y="7309"/>
                </a:cubicBezTo>
                <a:cubicBezTo>
                  <a:pt x="14495" y="7935"/>
                  <a:pt x="13475" y="7912"/>
                  <a:pt x="13150" y="8770"/>
                </a:cubicBezTo>
                <a:lnTo>
                  <a:pt x="12037" y="8770"/>
                </a:lnTo>
                <a:cubicBezTo>
                  <a:pt x="11549" y="9697"/>
                  <a:pt x="10343" y="9744"/>
                  <a:pt x="9740" y="10556"/>
                </a:cubicBezTo>
                <a:cubicBezTo>
                  <a:pt x="9648" y="10695"/>
                  <a:pt x="9486" y="10764"/>
                  <a:pt x="9323" y="10835"/>
                </a:cubicBezTo>
                <a:cubicBezTo>
                  <a:pt x="8766" y="11113"/>
                  <a:pt x="8002" y="11228"/>
                  <a:pt x="7677" y="11692"/>
                </a:cubicBezTo>
                <a:cubicBezTo>
                  <a:pt x="7167" y="12365"/>
                  <a:pt x="6308" y="12295"/>
                  <a:pt x="5822" y="12898"/>
                </a:cubicBezTo>
                <a:cubicBezTo>
                  <a:pt x="5473" y="13315"/>
                  <a:pt x="4894" y="13525"/>
                  <a:pt x="4430" y="13825"/>
                </a:cubicBezTo>
                <a:cubicBezTo>
                  <a:pt x="3902" y="14156"/>
                  <a:pt x="3708" y="14945"/>
                  <a:pt x="2955" y="14945"/>
                </a:cubicBezTo>
                <a:cubicBezTo>
                  <a:pt x="2915" y="14945"/>
                  <a:pt x="2873" y="14943"/>
                  <a:pt x="2829" y="14938"/>
                </a:cubicBezTo>
                <a:cubicBezTo>
                  <a:pt x="2412" y="15356"/>
                  <a:pt x="2041" y="15844"/>
                  <a:pt x="1531" y="16168"/>
                </a:cubicBezTo>
                <a:cubicBezTo>
                  <a:pt x="998" y="16515"/>
                  <a:pt x="371" y="16679"/>
                  <a:pt x="0" y="17282"/>
                </a:cubicBezTo>
                <a:cubicBezTo>
                  <a:pt x="274" y="17470"/>
                  <a:pt x="529" y="17559"/>
                  <a:pt x="772" y="17559"/>
                </a:cubicBezTo>
                <a:cubicBezTo>
                  <a:pt x="1126" y="17559"/>
                  <a:pt x="1456" y="17370"/>
                  <a:pt x="1787" y="17026"/>
                </a:cubicBezTo>
                <a:cubicBezTo>
                  <a:pt x="1852" y="16954"/>
                  <a:pt x="1938" y="16923"/>
                  <a:pt x="2028" y="16923"/>
                </a:cubicBezTo>
                <a:cubicBezTo>
                  <a:pt x="2256" y="16923"/>
                  <a:pt x="2511" y="17124"/>
                  <a:pt x="2529" y="17374"/>
                </a:cubicBezTo>
                <a:cubicBezTo>
                  <a:pt x="2567" y="17639"/>
                  <a:pt x="2558" y="17904"/>
                  <a:pt x="3107" y="17904"/>
                </a:cubicBezTo>
                <a:cubicBezTo>
                  <a:pt x="3231" y="17904"/>
                  <a:pt x="3383" y="17891"/>
                  <a:pt x="3571" y="17860"/>
                </a:cubicBezTo>
                <a:lnTo>
                  <a:pt x="3571" y="17860"/>
                </a:lnTo>
                <a:cubicBezTo>
                  <a:pt x="3468" y="17948"/>
                  <a:pt x="3389" y="18010"/>
                  <a:pt x="3330" y="18053"/>
                </a:cubicBezTo>
                <a:lnTo>
                  <a:pt x="3330" y="18053"/>
                </a:lnTo>
                <a:cubicBezTo>
                  <a:pt x="3348" y="18049"/>
                  <a:pt x="3367" y="18046"/>
                  <a:pt x="3386" y="18046"/>
                </a:cubicBezTo>
                <a:cubicBezTo>
                  <a:pt x="3757" y="18024"/>
                  <a:pt x="4059" y="17907"/>
                  <a:pt x="4221" y="17606"/>
                </a:cubicBezTo>
                <a:cubicBezTo>
                  <a:pt x="4731" y="16701"/>
                  <a:pt x="5798" y="16586"/>
                  <a:pt x="6471" y="15959"/>
                </a:cubicBezTo>
                <a:cubicBezTo>
                  <a:pt x="6509" y="15963"/>
                  <a:pt x="6546" y="15966"/>
                  <a:pt x="6581" y="15966"/>
                </a:cubicBezTo>
                <a:cubicBezTo>
                  <a:pt x="7250" y="15966"/>
                  <a:pt x="7400" y="15163"/>
                  <a:pt x="7885" y="15031"/>
                </a:cubicBezTo>
                <a:cubicBezTo>
                  <a:pt x="8512" y="14846"/>
                  <a:pt x="8998" y="14382"/>
                  <a:pt x="9625" y="14267"/>
                </a:cubicBezTo>
                <a:cubicBezTo>
                  <a:pt x="9694" y="14243"/>
                  <a:pt x="9764" y="14150"/>
                  <a:pt x="9811" y="14081"/>
                </a:cubicBezTo>
                <a:cubicBezTo>
                  <a:pt x="10321" y="13408"/>
                  <a:pt x="11202" y="13315"/>
                  <a:pt x="11874" y="12875"/>
                </a:cubicBezTo>
                <a:cubicBezTo>
                  <a:pt x="12872" y="12202"/>
                  <a:pt x="14124" y="11994"/>
                  <a:pt x="14959" y="11020"/>
                </a:cubicBezTo>
                <a:cubicBezTo>
                  <a:pt x="15260" y="10695"/>
                  <a:pt x="15816" y="10671"/>
                  <a:pt x="16212" y="10347"/>
                </a:cubicBezTo>
                <a:cubicBezTo>
                  <a:pt x="16283" y="10293"/>
                  <a:pt x="16375" y="10278"/>
                  <a:pt x="16477" y="10278"/>
                </a:cubicBezTo>
                <a:cubicBezTo>
                  <a:pt x="16608" y="10278"/>
                  <a:pt x="16755" y="10302"/>
                  <a:pt x="16897" y="10302"/>
                </a:cubicBezTo>
                <a:cubicBezTo>
                  <a:pt x="17075" y="10302"/>
                  <a:pt x="17247" y="10264"/>
                  <a:pt x="17371" y="10092"/>
                </a:cubicBezTo>
                <a:cubicBezTo>
                  <a:pt x="17696" y="9697"/>
                  <a:pt x="18367" y="9883"/>
                  <a:pt x="18623" y="9373"/>
                </a:cubicBezTo>
                <a:cubicBezTo>
                  <a:pt x="19643" y="9155"/>
                  <a:pt x="20421" y="8246"/>
                  <a:pt x="21525" y="8246"/>
                </a:cubicBezTo>
                <a:cubicBezTo>
                  <a:pt x="21599" y="8246"/>
                  <a:pt x="21675" y="8251"/>
                  <a:pt x="21753" y="8259"/>
                </a:cubicBezTo>
                <a:cubicBezTo>
                  <a:pt x="22032" y="7796"/>
                  <a:pt x="22681" y="7888"/>
                  <a:pt x="22983" y="7541"/>
                </a:cubicBezTo>
                <a:cubicBezTo>
                  <a:pt x="23165" y="7329"/>
                  <a:pt x="23404" y="7293"/>
                  <a:pt x="23635" y="7293"/>
                </a:cubicBezTo>
                <a:cubicBezTo>
                  <a:pt x="23754" y="7293"/>
                  <a:pt x="23872" y="7302"/>
                  <a:pt x="23978" y="7302"/>
                </a:cubicBezTo>
                <a:cubicBezTo>
                  <a:pt x="24138" y="7302"/>
                  <a:pt x="24272" y="7280"/>
                  <a:pt x="24351" y="7170"/>
                </a:cubicBezTo>
                <a:cubicBezTo>
                  <a:pt x="24839" y="6497"/>
                  <a:pt x="25674" y="7007"/>
                  <a:pt x="26137" y="6475"/>
                </a:cubicBezTo>
                <a:cubicBezTo>
                  <a:pt x="26601" y="5940"/>
                  <a:pt x="27529" y="6521"/>
                  <a:pt x="27876" y="5755"/>
                </a:cubicBezTo>
                <a:cubicBezTo>
                  <a:pt x="27931" y="5762"/>
                  <a:pt x="27986" y="5766"/>
                  <a:pt x="28040" y="5766"/>
                </a:cubicBezTo>
                <a:cubicBezTo>
                  <a:pt x="28660" y="5766"/>
                  <a:pt x="29174" y="5309"/>
                  <a:pt x="29709" y="5245"/>
                </a:cubicBezTo>
                <a:cubicBezTo>
                  <a:pt x="30232" y="5173"/>
                  <a:pt x="30760" y="5151"/>
                  <a:pt x="31290" y="5151"/>
                </a:cubicBezTo>
                <a:cubicBezTo>
                  <a:pt x="31958" y="5151"/>
                  <a:pt x="32630" y="5186"/>
                  <a:pt x="33302" y="5198"/>
                </a:cubicBezTo>
                <a:cubicBezTo>
                  <a:pt x="33442" y="5198"/>
                  <a:pt x="33581" y="5291"/>
                  <a:pt x="33837" y="5384"/>
                </a:cubicBezTo>
                <a:cubicBezTo>
                  <a:pt x="33837" y="5686"/>
                  <a:pt x="33952" y="6079"/>
                  <a:pt x="33813" y="6335"/>
                </a:cubicBezTo>
                <a:cubicBezTo>
                  <a:pt x="33534" y="6846"/>
                  <a:pt x="33327" y="7309"/>
                  <a:pt x="33280" y="7912"/>
                </a:cubicBezTo>
                <a:cubicBezTo>
                  <a:pt x="33210" y="8423"/>
                  <a:pt x="32792" y="8933"/>
                  <a:pt x="32468" y="9350"/>
                </a:cubicBezTo>
                <a:cubicBezTo>
                  <a:pt x="32213" y="9697"/>
                  <a:pt x="32375" y="10161"/>
                  <a:pt x="31957" y="10463"/>
                </a:cubicBezTo>
                <a:cubicBezTo>
                  <a:pt x="31772" y="10578"/>
                  <a:pt x="31865" y="11089"/>
                  <a:pt x="31772" y="11391"/>
                </a:cubicBezTo>
                <a:cubicBezTo>
                  <a:pt x="31633" y="11762"/>
                  <a:pt x="31379" y="12087"/>
                  <a:pt x="31286" y="12458"/>
                </a:cubicBezTo>
                <a:cubicBezTo>
                  <a:pt x="31193" y="12875"/>
                  <a:pt x="31262" y="13315"/>
                  <a:pt x="31262" y="13732"/>
                </a:cubicBezTo>
                <a:lnTo>
                  <a:pt x="31262" y="16632"/>
                </a:lnTo>
                <a:cubicBezTo>
                  <a:pt x="31679" y="17142"/>
                  <a:pt x="32143" y="17489"/>
                  <a:pt x="32260" y="17931"/>
                </a:cubicBezTo>
                <a:cubicBezTo>
                  <a:pt x="32468" y="18673"/>
                  <a:pt x="33141" y="18951"/>
                  <a:pt x="33512" y="19484"/>
                </a:cubicBezTo>
                <a:cubicBezTo>
                  <a:pt x="33583" y="19471"/>
                  <a:pt x="33653" y="19465"/>
                  <a:pt x="33722" y="19465"/>
                </a:cubicBezTo>
                <a:cubicBezTo>
                  <a:pt x="34386" y="19465"/>
                  <a:pt x="34924" y="20023"/>
                  <a:pt x="35575" y="20065"/>
                </a:cubicBezTo>
                <a:cubicBezTo>
                  <a:pt x="35853" y="20080"/>
                  <a:pt x="36134" y="20085"/>
                  <a:pt x="36417" y="20085"/>
                </a:cubicBezTo>
                <a:cubicBezTo>
                  <a:pt x="36983" y="20085"/>
                  <a:pt x="37555" y="20065"/>
                  <a:pt x="38126" y="20065"/>
                </a:cubicBezTo>
                <a:cubicBezTo>
                  <a:pt x="38517" y="19625"/>
                  <a:pt x="38971" y="19539"/>
                  <a:pt x="39443" y="19539"/>
                </a:cubicBezTo>
                <a:cubicBezTo>
                  <a:pt x="39749" y="19539"/>
                  <a:pt x="40062" y="19575"/>
                  <a:pt x="40369" y="19575"/>
                </a:cubicBezTo>
                <a:cubicBezTo>
                  <a:pt x="40488" y="19575"/>
                  <a:pt x="40607" y="19570"/>
                  <a:pt x="40724" y="19554"/>
                </a:cubicBezTo>
                <a:cubicBezTo>
                  <a:pt x="40794" y="19554"/>
                  <a:pt x="40863" y="19462"/>
                  <a:pt x="40933" y="19391"/>
                </a:cubicBezTo>
                <a:cubicBezTo>
                  <a:pt x="41397" y="18719"/>
                  <a:pt x="42464" y="19345"/>
                  <a:pt x="42881" y="18534"/>
                </a:cubicBezTo>
                <a:cubicBezTo>
                  <a:pt x="43008" y="18580"/>
                  <a:pt x="43126" y="18599"/>
                  <a:pt x="43239" y="18599"/>
                </a:cubicBezTo>
                <a:cubicBezTo>
                  <a:pt x="43869" y="18599"/>
                  <a:pt x="44315" y="17989"/>
                  <a:pt x="44944" y="17931"/>
                </a:cubicBezTo>
                <a:cubicBezTo>
                  <a:pt x="45340" y="17118"/>
                  <a:pt x="46475" y="17885"/>
                  <a:pt x="46870" y="17026"/>
                </a:cubicBezTo>
                <a:cubicBezTo>
                  <a:pt x="46947" y="17049"/>
                  <a:pt x="47017" y="17060"/>
                  <a:pt x="47083" y="17060"/>
                </a:cubicBezTo>
                <a:cubicBezTo>
                  <a:pt x="47531" y="17060"/>
                  <a:pt x="47743" y="16568"/>
                  <a:pt x="48169" y="16447"/>
                </a:cubicBezTo>
                <a:cubicBezTo>
                  <a:pt x="48701" y="16330"/>
                  <a:pt x="49282" y="16098"/>
                  <a:pt x="49653" y="15751"/>
                </a:cubicBezTo>
                <a:cubicBezTo>
                  <a:pt x="50117" y="15309"/>
                  <a:pt x="50627" y="15612"/>
                  <a:pt x="51067" y="15402"/>
                </a:cubicBezTo>
                <a:cubicBezTo>
                  <a:pt x="51555" y="15124"/>
                  <a:pt x="51995" y="14753"/>
                  <a:pt x="52482" y="14499"/>
                </a:cubicBezTo>
                <a:cubicBezTo>
                  <a:pt x="53039" y="14220"/>
                  <a:pt x="53803" y="14150"/>
                  <a:pt x="54199" y="13732"/>
                </a:cubicBezTo>
                <a:cubicBezTo>
                  <a:pt x="54454" y="13454"/>
                  <a:pt x="54749" y="13443"/>
                  <a:pt x="55033" y="13443"/>
                </a:cubicBezTo>
                <a:cubicBezTo>
                  <a:pt x="55059" y="13443"/>
                  <a:pt x="55085" y="13443"/>
                  <a:pt x="55110" y="13443"/>
                </a:cubicBezTo>
                <a:cubicBezTo>
                  <a:pt x="55366" y="13443"/>
                  <a:pt x="55608" y="13433"/>
                  <a:pt x="55798" y="13222"/>
                </a:cubicBezTo>
                <a:cubicBezTo>
                  <a:pt x="56193" y="12758"/>
                  <a:pt x="56818" y="12805"/>
                  <a:pt x="57260" y="12412"/>
                </a:cubicBezTo>
                <a:cubicBezTo>
                  <a:pt x="57653" y="12063"/>
                  <a:pt x="58395" y="12087"/>
                  <a:pt x="58766" y="11738"/>
                </a:cubicBezTo>
                <a:cubicBezTo>
                  <a:pt x="59162" y="11367"/>
                  <a:pt x="59648" y="11391"/>
                  <a:pt x="60043" y="11066"/>
                </a:cubicBezTo>
                <a:cubicBezTo>
                  <a:pt x="60448" y="10751"/>
                  <a:pt x="61005" y="10370"/>
                  <a:pt x="61484" y="10370"/>
                </a:cubicBezTo>
                <a:cubicBezTo>
                  <a:pt x="61498" y="10370"/>
                  <a:pt x="61513" y="10370"/>
                  <a:pt x="61527" y="10371"/>
                </a:cubicBezTo>
                <a:cubicBezTo>
                  <a:pt x="61556" y="10373"/>
                  <a:pt x="61585" y="10374"/>
                  <a:pt x="61612" y="10374"/>
                </a:cubicBezTo>
                <a:cubicBezTo>
                  <a:pt x="62229" y="10374"/>
                  <a:pt x="62571" y="9902"/>
                  <a:pt x="63104" y="9790"/>
                </a:cubicBezTo>
                <a:cubicBezTo>
                  <a:pt x="63450" y="9726"/>
                  <a:pt x="63815" y="9319"/>
                  <a:pt x="64107" y="9319"/>
                </a:cubicBezTo>
                <a:cubicBezTo>
                  <a:pt x="64129" y="9319"/>
                  <a:pt x="64150" y="9321"/>
                  <a:pt x="64171" y="9326"/>
                </a:cubicBezTo>
                <a:cubicBezTo>
                  <a:pt x="64244" y="9342"/>
                  <a:pt x="64314" y="9349"/>
                  <a:pt x="64381" y="9349"/>
                </a:cubicBezTo>
                <a:cubicBezTo>
                  <a:pt x="65006" y="9349"/>
                  <a:pt x="65353" y="8723"/>
                  <a:pt x="66002" y="8723"/>
                </a:cubicBezTo>
                <a:cubicBezTo>
                  <a:pt x="66583" y="8723"/>
                  <a:pt x="67139" y="8237"/>
                  <a:pt x="67718" y="7981"/>
                </a:cubicBezTo>
                <a:cubicBezTo>
                  <a:pt x="67914" y="7903"/>
                  <a:pt x="68144" y="7758"/>
                  <a:pt x="68309" y="7758"/>
                </a:cubicBezTo>
                <a:cubicBezTo>
                  <a:pt x="68339" y="7758"/>
                  <a:pt x="68366" y="7762"/>
                  <a:pt x="68392" y="7773"/>
                </a:cubicBezTo>
                <a:cubicBezTo>
                  <a:pt x="68517" y="7817"/>
                  <a:pt x="68634" y="7836"/>
                  <a:pt x="68746" y="7836"/>
                </a:cubicBezTo>
                <a:cubicBezTo>
                  <a:pt x="69378" y="7836"/>
                  <a:pt x="69821" y="7237"/>
                  <a:pt x="70443" y="7237"/>
                </a:cubicBezTo>
                <a:cubicBezTo>
                  <a:pt x="70462" y="7237"/>
                  <a:pt x="70481" y="7238"/>
                  <a:pt x="70501" y="7239"/>
                </a:cubicBezTo>
                <a:cubicBezTo>
                  <a:pt x="70965" y="6382"/>
                  <a:pt x="72171" y="7053"/>
                  <a:pt x="72635" y="6219"/>
                </a:cubicBezTo>
                <a:cubicBezTo>
                  <a:pt x="72809" y="6273"/>
                  <a:pt x="72978" y="6296"/>
                  <a:pt x="73141" y="6296"/>
                </a:cubicBezTo>
                <a:cubicBezTo>
                  <a:pt x="73887" y="6296"/>
                  <a:pt x="74529" y="5819"/>
                  <a:pt x="75232" y="5686"/>
                </a:cubicBezTo>
                <a:cubicBezTo>
                  <a:pt x="75627" y="5616"/>
                  <a:pt x="75952" y="5315"/>
                  <a:pt x="76323" y="5198"/>
                </a:cubicBezTo>
                <a:cubicBezTo>
                  <a:pt x="76428" y="5166"/>
                  <a:pt x="76536" y="5156"/>
                  <a:pt x="76646" y="5156"/>
                </a:cubicBezTo>
                <a:cubicBezTo>
                  <a:pt x="76842" y="5156"/>
                  <a:pt x="77044" y="5189"/>
                  <a:pt x="77245" y="5189"/>
                </a:cubicBezTo>
                <a:cubicBezTo>
                  <a:pt x="77500" y="5189"/>
                  <a:pt x="77753" y="5136"/>
                  <a:pt x="77993" y="4898"/>
                </a:cubicBezTo>
                <a:cubicBezTo>
                  <a:pt x="78212" y="4687"/>
                  <a:pt x="78463" y="4632"/>
                  <a:pt x="78726" y="4632"/>
                </a:cubicBezTo>
                <a:cubicBezTo>
                  <a:pt x="79021" y="4632"/>
                  <a:pt x="79330" y="4702"/>
                  <a:pt x="79623" y="4702"/>
                </a:cubicBezTo>
                <a:cubicBezTo>
                  <a:pt x="79731" y="4702"/>
                  <a:pt x="79838" y="4692"/>
                  <a:pt x="79941" y="4666"/>
                </a:cubicBezTo>
                <a:cubicBezTo>
                  <a:pt x="80241" y="4595"/>
                  <a:pt x="80520" y="4387"/>
                  <a:pt x="80937" y="4155"/>
                </a:cubicBezTo>
                <a:lnTo>
                  <a:pt x="82816" y="4155"/>
                </a:lnTo>
                <a:cubicBezTo>
                  <a:pt x="83119" y="4155"/>
                  <a:pt x="83479" y="4090"/>
                  <a:pt x="83784" y="4090"/>
                </a:cubicBezTo>
                <a:cubicBezTo>
                  <a:pt x="83994" y="4090"/>
                  <a:pt x="84178" y="4121"/>
                  <a:pt x="84301" y="4224"/>
                </a:cubicBezTo>
                <a:cubicBezTo>
                  <a:pt x="84718" y="4527"/>
                  <a:pt x="85228" y="4573"/>
                  <a:pt x="85646" y="4920"/>
                </a:cubicBezTo>
                <a:cubicBezTo>
                  <a:pt x="85483" y="5755"/>
                  <a:pt x="86039" y="6753"/>
                  <a:pt x="85136" y="7471"/>
                </a:cubicBezTo>
                <a:cubicBezTo>
                  <a:pt x="85136" y="7981"/>
                  <a:pt x="85136" y="8491"/>
                  <a:pt x="85111" y="9001"/>
                </a:cubicBezTo>
                <a:cubicBezTo>
                  <a:pt x="84533" y="9397"/>
                  <a:pt x="84579" y="10000"/>
                  <a:pt x="84601" y="10603"/>
                </a:cubicBezTo>
                <a:cubicBezTo>
                  <a:pt x="84625" y="10764"/>
                  <a:pt x="84648" y="11042"/>
                  <a:pt x="84579" y="11089"/>
                </a:cubicBezTo>
                <a:cubicBezTo>
                  <a:pt x="83744" y="11484"/>
                  <a:pt x="84462" y="12597"/>
                  <a:pt x="83698" y="13037"/>
                </a:cubicBezTo>
                <a:cubicBezTo>
                  <a:pt x="83720" y="14104"/>
                  <a:pt x="82792" y="14985"/>
                  <a:pt x="83048" y="16122"/>
                </a:cubicBezTo>
                <a:cubicBezTo>
                  <a:pt x="83141" y="16447"/>
                  <a:pt x="83117" y="16794"/>
                  <a:pt x="83071" y="17142"/>
                </a:cubicBezTo>
                <a:cubicBezTo>
                  <a:pt x="82885" y="18463"/>
                  <a:pt x="83930" y="19345"/>
                  <a:pt x="84301" y="20482"/>
                </a:cubicBezTo>
                <a:cubicBezTo>
                  <a:pt x="84416" y="20853"/>
                  <a:pt x="84833" y="21131"/>
                  <a:pt x="85182" y="21386"/>
                </a:cubicBezTo>
                <a:cubicBezTo>
                  <a:pt x="85483" y="21617"/>
                  <a:pt x="85924" y="21710"/>
                  <a:pt x="86202" y="21966"/>
                </a:cubicBezTo>
                <a:cubicBezTo>
                  <a:pt x="86367" y="22099"/>
                  <a:pt x="86561" y="22124"/>
                  <a:pt x="86761" y="22124"/>
                </a:cubicBezTo>
                <a:cubicBezTo>
                  <a:pt x="86875" y="22124"/>
                  <a:pt x="86992" y="22116"/>
                  <a:pt x="87106" y="22116"/>
                </a:cubicBezTo>
                <a:cubicBezTo>
                  <a:pt x="87381" y="22116"/>
                  <a:pt x="87641" y="22162"/>
                  <a:pt x="87826" y="22476"/>
                </a:cubicBezTo>
                <a:cubicBezTo>
                  <a:pt x="87894" y="22616"/>
                  <a:pt x="88265" y="22616"/>
                  <a:pt x="88497" y="22638"/>
                </a:cubicBezTo>
                <a:cubicBezTo>
                  <a:pt x="89058" y="22638"/>
                  <a:pt x="89617" y="22678"/>
                  <a:pt x="90168" y="22678"/>
                </a:cubicBezTo>
                <a:cubicBezTo>
                  <a:pt x="90552" y="22678"/>
                  <a:pt x="90932" y="22659"/>
                  <a:pt x="91304" y="22591"/>
                </a:cubicBezTo>
                <a:cubicBezTo>
                  <a:pt x="91930" y="22476"/>
                  <a:pt x="92440" y="22081"/>
                  <a:pt x="93160" y="22081"/>
                </a:cubicBezTo>
                <a:cubicBezTo>
                  <a:pt x="93565" y="22081"/>
                  <a:pt x="94008" y="22192"/>
                  <a:pt x="94433" y="22192"/>
                </a:cubicBezTo>
                <a:cubicBezTo>
                  <a:pt x="94835" y="22192"/>
                  <a:pt x="95221" y="22093"/>
                  <a:pt x="95547" y="21710"/>
                </a:cubicBezTo>
                <a:cubicBezTo>
                  <a:pt x="96382" y="21664"/>
                  <a:pt x="97241" y="21664"/>
                  <a:pt x="98076" y="21595"/>
                </a:cubicBezTo>
                <a:cubicBezTo>
                  <a:pt x="98284" y="21571"/>
                  <a:pt x="98447" y="21270"/>
                  <a:pt x="98655" y="21154"/>
                </a:cubicBezTo>
                <a:cubicBezTo>
                  <a:pt x="98776" y="21097"/>
                  <a:pt x="98908" y="21083"/>
                  <a:pt x="99043" y="21083"/>
                </a:cubicBezTo>
                <a:cubicBezTo>
                  <a:pt x="99162" y="21083"/>
                  <a:pt x="99285" y="21094"/>
                  <a:pt x="99404" y="21094"/>
                </a:cubicBezTo>
                <a:cubicBezTo>
                  <a:pt x="99641" y="21094"/>
                  <a:pt x="99868" y="21052"/>
                  <a:pt x="100047" y="20807"/>
                </a:cubicBezTo>
                <a:cubicBezTo>
                  <a:pt x="100204" y="20594"/>
                  <a:pt x="100417" y="20561"/>
                  <a:pt x="100643" y="20561"/>
                </a:cubicBezTo>
                <a:cubicBezTo>
                  <a:pt x="100742" y="20561"/>
                  <a:pt x="100843" y="20568"/>
                  <a:pt x="100944" y="20568"/>
                </a:cubicBezTo>
                <a:cubicBezTo>
                  <a:pt x="101192" y="20568"/>
                  <a:pt x="101435" y="20530"/>
                  <a:pt x="101624" y="20272"/>
                </a:cubicBezTo>
                <a:cubicBezTo>
                  <a:pt x="101778" y="20067"/>
                  <a:pt x="101986" y="20012"/>
                  <a:pt x="102212" y="20012"/>
                </a:cubicBezTo>
                <a:cubicBezTo>
                  <a:pt x="102478" y="20012"/>
                  <a:pt x="102769" y="20088"/>
                  <a:pt x="103027" y="20088"/>
                </a:cubicBezTo>
                <a:cubicBezTo>
                  <a:pt x="103047" y="20088"/>
                  <a:pt x="103066" y="20088"/>
                  <a:pt x="103086" y="20087"/>
                </a:cubicBezTo>
                <a:cubicBezTo>
                  <a:pt x="103386" y="20065"/>
                  <a:pt x="103503" y="19855"/>
                  <a:pt x="103688" y="19716"/>
                </a:cubicBezTo>
                <a:cubicBezTo>
                  <a:pt x="104013" y="19462"/>
                  <a:pt x="104477" y="19577"/>
                  <a:pt x="104778" y="19183"/>
                </a:cubicBezTo>
                <a:cubicBezTo>
                  <a:pt x="104917" y="18998"/>
                  <a:pt x="105427" y="19137"/>
                  <a:pt x="105729" y="19020"/>
                </a:cubicBezTo>
                <a:cubicBezTo>
                  <a:pt x="106080" y="18911"/>
                  <a:pt x="106431" y="18552"/>
                  <a:pt x="106742" y="18552"/>
                </a:cubicBezTo>
                <a:cubicBezTo>
                  <a:pt x="106760" y="18552"/>
                  <a:pt x="106778" y="18554"/>
                  <a:pt x="106796" y="18556"/>
                </a:cubicBezTo>
                <a:cubicBezTo>
                  <a:pt x="106911" y="18577"/>
                  <a:pt x="107022" y="18586"/>
                  <a:pt x="107130" y="18586"/>
                </a:cubicBezTo>
                <a:cubicBezTo>
                  <a:pt x="107871" y="18586"/>
                  <a:pt x="108462" y="18141"/>
                  <a:pt x="109069" y="17838"/>
                </a:cubicBezTo>
                <a:cubicBezTo>
                  <a:pt x="109462" y="17675"/>
                  <a:pt x="109811" y="17582"/>
                  <a:pt x="110204" y="17489"/>
                </a:cubicBezTo>
                <a:cubicBezTo>
                  <a:pt x="110732" y="17333"/>
                  <a:pt x="111159" y="16932"/>
                  <a:pt x="111724" y="16932"/>
                </a:cubicBezTo>
                <a:cubicBezTo>
                  <a:pt x="111830" y="16932"/>
                  <a:pt x="111942" y="16946"/>
                  <a:pt x="112060" y="16979"/>
                </a:cubicBezTo>
                <a:cubicBezTo>
                  <a:pt x="112384" y="16122"/>
                  <a:pt x="113358" y="16794"/>
                  <a:pt x="113800" y="16261"/>
                </a:cubicBezTo>
                <a:cubicBezTo>
                  <a:pt x="114264" y="15658"/>
                  <a:pt x="115214" y="16354"/>
                  <a:pt x="115562" y="15541"/>
                </a:cubicBezTo>
                <a:cubicBezTo>
                  <a:pt x="115621" y="15548"/>
                  <a:pt x="115678" y="15552"/>
                  <a:pt x="115734" y="15552"/>
                </a:cubicBezTo>
                <a:cubicBezTo>
                  <a:pt x="116416" y="15552"/>
                  <a:pt x="116960" y="15067"/>
                  <a:pt x="117603" y="14938"/>
                </a:cubicBezTo>
                <a:cubicBezTo>
                  <a:pt x="117678" y="14924"/>
                  <a:pt x="117753" y="14919"/>
                  <a:pt x="117829" y="14919"/>
                </a:cubicBezTo>
                <a:cubicBezTo>
                  <a:pt x="118002" y="14919"/>
                  <a:pt x="118177" y="14945"/>
                  <a:pt x="118346" y="14945"/>
                </a:cubicBezTo>
                <a:cubicBezTo>
                  <a:pt x="118589" y="14945"/>
                  <a:pt x="118821" y="14892"/>
                  <a:pt x="119017" y="14638"/>
                </a:cubicBezTo>
                <a:cubicBezTo>
                  <a:pt x="119139" y="14481"/>
                  <a:pt x="119300" y="14442"/>
                  <a:pt x="119467" y="14442"/>
                </a:cubicBezTo>
                <a:cubicBezTo>
                  <a:pt x="119634" y="14442"/>
                  <a:pt x="119807" y="14481"/>
                  <a:pt x="119953" y="14481"/>
                </a:cubicBezTo>
                <a:cubicBezTo>
                  <a:pt x="120051" y="14481"/>
                  <a:pt x="120137" y="14464"/>
                  <a:pt x="120201" y="14406"/>
                </a:cubicBezTo>
                <a:cubicBezTo>
                  <a:pt x="120572" y="14035"/>
                  <a:pt x="121058" y="13964"/>
                  <a:pt x="121475" y="13732"/>
                </a:cubicBezTo>
                <a:cubicBezTo>
                  <a:pt x="121644" y="13628"/>
                  <a:pt x="121872" y="13426"/>
                  <a:pt x="122051" y="13426"/>
                </a:cubicBezTo>
                <a:cubicBezTo>
                  <a:pt x="122069" y="13426"/>
                  <a:pt x="122086" y="13428"/>
                  <a:pt x="122102" y="13432"/>
                </a:cubicBezTo>
                <a:cubicBezTo>
                  <a:pt x="122170" y="13440"/>
                  <a:pt x="122237" y="13444"/>
                  <a:pt x="122302" y="13444"/>
                </a:cubicBezTo>
                <a:cubicBezTo>
                  <a:pt x="122999" y="13444"/>
                  <a:pt x="123576" y="13027"/>
                  <a:pt x="124212" y="12922"/>
                </a:cubicBezTo>
                <a:cubicBezTo>
                  <a:pt x="124958" y="12814"/>
                  <a:pt x="125546" y="12258"/>
                  <a:pt x="126302" y="12258"/>
                </a:cubicBezTo>
                <a:cubicBezTo>
                  <a:pt x="126369" y="12258"/>
                  <a:pt x="126438" y="12263"/>
                  <a:pt x="126509" y="12272"/>
                </a:cubicBezTo>
                <a:cubicBezTo>
                  <a:pt x="126665" y="11925"/>
                  <a:pt x="126946" y="11880"/>
                  <a:pt x="127236" y="11880"/>
                </a:cubicBezTo>
                <a:cubicBezTo>
                  <a:pt x="127336" y="11880"/>
                  <a:pt x="127438" y="11886"/>
                  <a:pt x="127535" y="11886"/>
                </a:cubicBezTo>
                <a:cubicBezTo>
                  <a:pt x="127741" y="11886"/>
                  <a:pt x="127931" y="11862"/>
                  <a:pt x="128061" y="11716"/>
                </a:cubicBezTo>
                <a:cubicBezTo>
                  <a:pt x="128334" y="11405"/>
                  <a:pt x="128643" y="11354"/>
                  <a:pt x="128959" y="11354"/>
                </a:cubicBezTo>
                <a:cubicBezTo>
                  <a:pt x="129110" y="11354"/>
                  <a:pt x="129263" y="11366"/>
                  <a:pt x="129414" y="11366"/>
                </a:cubicBezTo>
                <a:cubicBezTo>
                  <a:pt x="129513" y="11366"/>
                  <a:pt x="129612" y="11361"/>
                  <a:pt x="129709" y="11345"/>
                </a:cubicBezTo>
                <a:cubicBezTo>
                  <a:pt x="129870" y="11321"/>
                  <a:pt x="130080" y="11298"/>
                  <a:pt x="130149" y="11181"/>
                </a:cubicBezTo>
                <a:cubicBezTo>
                  <a:pt x="130321" y="10923"/>
                  <a:pt x="130569" y="10880"/>
                  <a:pt x="130812" y="10880"/>
                </a:cubicBezTo>
                <a:cubicBezTo>
                  <a:pt x="130934" y="10880"/>
                  <a:pt x="131056" y="10891"/>
                  <a:pt x="131166" y="10891"/>
                </a:cubicBezTo>
                <a:cubicBezTo>
                  <a:pt x="131309" y="10891"/>
                  <a:pt x="131434" y="10872"/>
                  <a:pt x="131518" y="10788"/>
                </a:cubicBezTo>
                <a:cubicBezTo>
                  <a:pt x="131950" y="10356"/>
                  <a:pt x="132381" y="10323"/>
                  <a:pt x="132869" y="10323"/>
                </a:cubicBezTo>
                <a:cubicBezTo>
                  <a:pt x="132958" y="10323"/>
                  <a:pt x="133048" y="10324"/>
                  <a:pt x="133141" y="10324"/>
                </a:cubicBezTo>
                <a:cubicBezTo>
                  <a:pt x="133222" y="10324"/>
                  <a:pt x="133326" y="10336"/>
                  <a:pt x="133416" y="10336"/>
                </a:cubicBezTo>
                <a:cubicBezTo>
                  <a:pt x="133506" y="10336"/>
                  <a:pt x="133582" y="10324"/>
                  <a:pt x="133605" y="10278"/>
                </a:cubicBezTo>
                <a:cubicBezTo>
                  <a:pt x="133863" y="9899"/>
                  <a:pt x="134211" y="9776"/>
                  <a:pt x="134582" y="9776"/>
                </a:cubicBezTo>
                <a:cubicBezTo>
                  <a:pt x="134711" y="9776"/>
                  <a:pt x="134842" y="9790"/>
                  <a:pt x="134972" y="9814"/>
                </a:cubicBezTo>
                <a:cubicBezTo>
                  <a:pt x="135031" y="9826"/>
                  <a:pt x="135086" y="9831"/>
                  <a:pt x="135139" y="9831"/>
                </a:cubicBezTo>
                <a:cubicBezTo>
                  <a:pt x="135615" y="9831"/>
                  <a:pt x="135898" y="9410"/>
                  <a:pt x="136295" y="9326"/>
                </a:cubicBezTo>
                <a:cubicBezTo>
                  <a:pt x="136455" y="9284"/>
                  <a:pt x="136619" y="9272"/>
                  <a:pt x="136787" y="9272"/>
                </a:cubicBezTo>
                <a:cubicBezTo>
                  <a:pt x="137042" y="9272"/>
                  <a:pt x="137302" y="9301"/>
                  <a:pt x="137555" y="9301"/>
                </a:cubicBezTo>
                <a:cubicBezTo>
                  <a:pt x="137958" y="9301"/>
                  <a:pt x="138343" y="9226"/>
                  <a:pt x="138661" y="8840"/>
                </a:cubicBezTo>
                <a:cubicBezTo>
                  <a:pt x="139518" y="8816"/>
                  <a:pt x="140353" y="8794"/>
                  <a:pt x="141212" y="8794"/>
                </a:cubicBezTo>
                <a:cubicBezTo>
                  <a:pt x="141237" y="8790"/>
                  <a:pt x="141264" y="8788"/>
                  <a:pt x="141292" y="8788"/>
                </a:cubicBezTo>
                <a:cubicBezTo>
                  <a:pt x="141376" y="8788"/>
                  <a:pt x="141467" y="8802"/>
                  <a:pt x="141552" y="8802"/>
                </a:cubicBezTo>
                <a:cubicBezTo>
                  <a:pt x="141614" y="8802"/>
                  <a:pt x="141672" y="8795"/>
                  <a:pt x="141722" y="8770"/>
                </a:cubicBezTo>
                <a:cubicBezTo>
                  <a:pt x="141930" y="8655"/>
                  <a:pt x="142115" y="8469"/>
                  <a:pt x="142347" y="8259"/>
                </a:cubicBezTo>
                <a:cubicBezTo>
                  <a:pt x="143955" y="8259"/>
                  <a:pt x="145594" y="8270"/>
                  <a:pt x="147243" y="8270"/>
                </a:cubicBezTo>
                <a:cubicBezTo>
                  <a:pt x="148068" y="8270"/>
                  <a:pt x="148895" y="8267"/>
                  <a:pt x="149722" y="8259"/>
                </a:cubicBezTo>
                <a:cubicBezTo>
                  <a:pt x="150256" y="8259"/>
                  <a:pt x="150627" y="8445"/>
                  <a:pt x="151067" y="8723"/>
                </a:cubicBezTo>
                <a:cubicBezTo>
                  <a:pt x="151202" y="8823"/>
                  <a:pt x="151383" y="8852"/>
                  <a:pt x="151583" y="8852"/>
                </a:cubicBezTo>
                <a:cubicBezTo>
                  <a:pt x="151870" y="8852"/>
                  <a:pt x="152196" y="8792"/>
                  <a:pt x="152488" y="8792"/>
                </a:cubicBezTo>
                <a:cubicBezTo>
                  <a:pt x="152517" y="8792"/>
                  <a:pt x="152547" y="8792"/>
                  <a:pt x="152575" y="8794"/>
                </a:cubicBezTo>
                <a:cubicBezTo>
                  <a:pt x="152644" y="8794"/>
                  <a:pt x="152690" y="8909"/>
                  <a:pt x="152761" y="8979"/>
                </a:cubicBezTo>
                <a:cubicBezTo>
                  <a:pt x="153896" y="9883"/>
                  <a:pt x="155473" y="9814"/>
                  <a:pt x="156633" y="10742"/>
                </a:cubicBezTo>
                <a:cubicBezTo>
                  <a:pt x="157028" y="11066"/>
                  <a:pt x="157839" y="10671"/>
                  <a:pt x="158188" y="11321"/>
                </a:cubicBezTo>
                <a:cubicBezTo>
                  <a:pt x="158248" y="11323"/>
                  <a:pt x="158308" y="11324"/>
                  <a:pt x="158368" y="11324"/>
                </a:cubicBezTo>
                <a:cubicBezTo>
                  <a:pt x="158676" y="11324"/>
                  <a:pt x="158983" y="11297"/>
                  <a:pt x="159287" y="11297"/>
                </a:cubicBezTo>
                <a:cubicBezTo>
                  <a:pt x="159518" y="11297"/>
                  <a:pt x="159747" y="11313"/>
                  <a:pt x="159972" y="11367"/>
                </a:cubicBezTo>
                <a:cubicBezTo>
                  <a:pt x="160544" y="11522"/>
                  <a:pt x="161032" y="11905"/>
                  <a:pt x="161695" y="11905"/>
                </a:cubicBezTo>
                <a:cubicBezTo>
                  <a:pt x="161731" y="11905"/>
                  <a:pt x="161768" y="11904"/>
                  <a:pt x="161805" y="11901"/>
                </a:cubicBezTo>
                <a:cubicBezTo>
                  <a:pt x="162352" y="11848"/>
                  <a:pt x="162894" y="11834"/>
                  <a:pt x="163418" y="11834"/>
                </a:cubicBezTo>
                <a:cubicBezTo>
                  <a:pt x="164050" y="11834"/>
                  <a:pt x="164656" y="11855"/>
                  <a:pt x="165214" y="11855"/>
                </a:cubicBezTo>
                <a:cubicBezTo>
                  <a:pt x="165655" y="12087"/>
                  <a:pt x="165933" y="12341"/>
                  <a:pt x="166212" y="12365"/>
                </a:cubicBezTo>
                <a:cubicBezTo>
                  <a:pt x="166753" y="12373"/>
                  <a:pt x="167294" y="12375"/>
                  <a:pt x="167835" y="12375"/>
                </a:cubicBezTo>
                <a:cubicBezTo>
                  <a:pt x="168917" y="12375"/>
                  <a:pt x="170000" y="12365"/>
                  <a:pt x="171082" y="12365"/>
                </a:cubicBezTo>
                <a:cubicBezTo>
                  <a:pt x="171163" y="12365"/>
                  <a:pt x="171267" y="12377"/>
                  <a:pt x="171360" y="12377"/>
                </a:cubicBezTo>
                <a:cubicBezTo>
                  <a:pt x="171453" y="12377"/>
                  <a:pt x="171534" y="12365"/>
                  <a:pt x="171568" y="12319"/>
                </a:cubicBezTo>
                <a:cubicBezTo>
                  <a:pt x="171921" y="11905"/>
                  <a:pt x="172337" y="11811"/>
                  <a:pt x="172771" y="11811"/>
                </a:cubicBezTo>
                <a:cubicBezTo>
                  <a:pt x="173137" y="11811"/>
                  <a:pt x="173515" y="11878"/>
                  <a:pt x="173878" y="11878"/>
                </a:cubicBezTo>
                <a:cubicBezTo>
                  <a:pt x="173905" y="11878"/>
                  <a:pt x="173931" y="11878"/>
                  <a:pt x="173958" y="11877"/>
                </a:cubicBezTo>
                <a:cubicBezTo>
                  <a:pt x="174667" y="11858"/>
                  <a:pt x="175380" y="11851"/>
                  <a:pt x="176096" y="11851"/>
                </a:cubicBezTo>
                <a:cubicBezTo>
                  <a:pt x="177088" y="11851"/>
                  <a:pt x="178085" y="11864"/>
                  <a:pt x="179082" y="11877"/>
                </a:cubicBezTo>
                <a:cubicBezTo>
                  <a:pt x="179523" y="11877"/>
                  <a:pt x="179895" y="11831"/>
                  <a:pt x="180195" y="11460"/>
                </a:cubicBezTo>
                <a:cubicBezTo>
                  <a:pt x="180196" y="11459"/>
                  <a:pt x="180198" y="11458"/>
                  <a:pt x="180200" y="11458"/>
                </a:cubicBezTo>
                <a:cubicBezTo>
                  <a:pt x="180248" y="11458"/>
                  <a:pt x="180554" y="11676"/>
                  <a:pt x="180776" y="11809"/>
                </a:cubicBezTo>
                <a:cubicBezTo>
                  <a:pt x="180915" y="11692"/>
                  <a:pt x="181100" y="11530"/>
                  <a:pt x="181308" y="11345"/>
                </a:cubicBezTo>
                <a:cubicBezTo>
                  <a:pt x="182082" y="11345"/>
                  <a:pt x="182863" y="11324"/>
                  <a:pt x="183650" y="11324"/>
                </a:cubicBezTo>
                <a:cubicBezTo>
                  <a:pt x="184303" y="11324"/>
                  <a:pt x="184960" y="11338"/>
                  <a:pt x="185622" y="11391"/>
                </a:cubicBezTo>
                <a:cubicBezTo>
                  <a:pt x="185647" y="11393"/>
                  <a:pt x="185671" y="11393"/>
                  <a:pt x="185695" y="11393"/>
                </a:cubicBezTo>
                <a:cubicBezTo>
                  <a:pt x="186367" y="11393"/>
                  <a:pt x="186755" y="10808"/>
                  <a:pt x="187386" y="10808"/>
                </a:cubicBezTo>
                <a:cubicBezTo>
                  <a:pt x="187409" y="10808"/>
                  <a:pt x="187432" y="10809"/>
                  <a:pt x="187455" y="10810"/>
                </a:cubicBezTo>
                <a:cubicBezTo>
                  <a:pt x="187745" y="10841"/>
                  <a:pt x="188039" y="10849"/>
                  <a:pt x="188335" y="10849"/>
                </a:cubicBezTo>
                <a:cubicBezTo>
                  <a:pt x="188723" y="10849"/>
                  <a:pt x="189113" y="10835"/>
                  <a:pt x="189496" y="10835"/>
                </a:cubicBezTo>
                <a:lnTo>
                  <a:pt x="195408" y="10835"/>
                </a:lnTo>
                <a:cubicBezTo>
                  <a:pt x="195548" y="10835"/>
                  <a:pt x="195687" y="10718"/>
                  <a:pt x="195872" y="10625"/>
                </a:cubicBezTo>
                <a:lnTo>
                  <a:pt x="195943" y="8955"/>
                </a:lnTo>
                <a:cubicBezTo>
                  <a:pt x="196175" y="8886"/>
                  <a:pt x="196314" y="8816"/>
                  <a:pt x="196475" y="8794"/>
                </a:cubicBezTo>
                <a:cubicBezTo>
                  <a:pt x="196610" y="8757"/>
                  <a:pt x="196740" y="8741"/>
                  <a:pt x="196867" y="8741"/>
                </a:cubicBezTo>
                <a:cubicBezTo>
                  <a:pt x="197548" y="8741"/>
                  <a:pt x="198130" y="9197"/>
                  <a:pt x="198794" y="9373"/>
                </a:cubicBezTo>
                <a:cubicBezTo>
                  <a:pt x="199236" y="9465"/>
                  <a:pt x="198679" y="10232"/>
                  <a:pt x="199397" y="10232"/>
                </a:cubicBezTo>
                <a:cubicBezTo>
                  <a:pt x="199537" y="9582"/>
                  <a:pt x="199583" y="8955"/>
                  <a:pt x="199375" y="8330"/>
                </a:cubicBezTo>
                <a:cubicBezTo>
                  <a:pt x="199195" y="8276"/>
                  <a:pt x="199010" y="8262"/>
                  <a:pt x="198823" y="8262"/>
                </a:cubicBezTo>
                <a:cubicBezTo>
                  <a:pt x="198637" y="8262"/>
                  <a:pt x="198451" y="8275"/>
                  <a:pt x="198270" y="8275"/>
                </a:cubicBezTo>
                <a:cubicBezTo>
                  <a:pt x="197860" y="8275"/>
                  <a:pt x="197478" y="8206"/>
                  <a:pt x="197195" y="7749"/>
                </a:cubicBezTo>
                <a:cubicBezTo>
                  <a:pt x="196237" y="7749"/>
                  <a:pt x="195278" y="7760"/>
                  <a:pt x="194312" y="7760"/>
                </a:cubicBezTo>
                <a:cubicBezTo>
                  <a:pt x="193829" y="7760"/>
                  <a:pt x="193345" y="7757"/>
                  <a:pt x="192857" y="7749"/>
                </a:cubicBezTo>
                <a:cubicBezTo>
                  <a:pt x="192359" y="7749"/>
                  <a:pt x="192047" y="7192"/>
                  <a:pt x="191488" y="7192"/>
                </a:cubicBezTo>
                <a:cubicBezTo>
                  <a:pt x="191422" y="7192"/>
                  <a:pt x="191354" y="7200"/>
                  <a:pt x="191280" y="7217"/>
                </a:cubicBezTo>
                <a:cubicBezTo>
                  <a:pt x="191064" y="7269"/>
                  <a:pt x="190845" y="7285"/>
                  <a:pt x="190624" y="7285"/>
                </a:cubicBezTo>
                <a:cubicBezTo>
                  <a:pt x="190252" y="7285"/>
                  <a:pt x="189874" y="7239"/>
                  <a:pt x="189496" y="7239"/>
                </a:cubicBezTo>
                <a:lnTo>
                  <a:pt x="183837" y="7239"/>
                </a:lnTo>
                <a:cubicBezTo>
                  <a:pt x="183581" y="7588"/>
                  <a:pt x="183280" y="7773"/>
                  <a:pt x="182793" y="7773"/>
                </a:cubicBezTo>
                <a:cubicBezTo>
                  <a:pt x="178178" y="7749"/>
                  <a:pt x="173562" y="7749"/>
                  <a:pt x="169041" y="7749"/>
                </a:cubicBezTo>
                <a:cubicBezTo>
                  <a:pt x="168785" y="7935"/>
                  <a:pt x="168600" y="8074"/>
                  <a:pt x="168414" y="8213"/>
                </a:cubicBezTo>
                <a:cubicBezTo>
                  <a:pt x="168156" y="7790"/>
                  <a:pt x="167766" y="7746"/>
                  <a:pt x="167372" y="7746"/>
                </a:cubicBezTo>
                <a:cubicBezTo>
                  <a:pt x="167271" y="7746"/>
                  <a:pt x="167169" y="7749"/>
                  <a:pt x="167069" y="7749"/>
                </a:cubicBezTo>
                <a:lnTo>
                  <a:pt x="165006" y="7749"/>
                </a:lnTo>
                <a:cubicBezTo>
                  <a:pt x="164556" y="7749"/>
                  <a:pt x="164090" y="7709"/>
                  <a:pt x="163636" y="7709"/>
                </a:cubicBezTo>
                <a:cubicBezTo>
                  <a:pt x="163318" y="7709"/>
                  <a:pt x="163006" y="7729"/>
                  <a:pt x="162709" y="7796"/>
                </a:cubicBezTo>
                <a:cubicBezTo>
                  <a:pt x="162628" y="7815"/>
                  <a:pt x="162550" y="7823"/>
                  <a:pt x="162477" y="7823"/>
                </a:cubicBezTo>
                <a:cubicBezTo>
                  <a:pt x="161875" y="7823"/>
                  <a:pt x="161505" y="7256"/>
                  <a:pt x="160961" y="7256"/>
                </a:cubicBezTo>
                <a:cubicBezTo>
                  <a:pt x="160926" y="7256"/>
                  <a:pt x="160890" y="7258"/>
                  <a:pt x="160854" y="7263"/>
                </a:cubicBezTo>
                <a:cubicBezTo>
                  <a:pt x="160796" y="7271"/>
                  <a:pt x="160739" y="7274"/>
                  <a:pt x="160683" y="7274"/>
                </a:cubicBezTo>
                <a:cubicBezTo>
                  <a:pt x="160065" y="7274"/>
                  <a:pt x="159553" y="6842"/>
                  <a:pt x="159023" y="6799"/>
                </a:cubicBezTo>
                <a:cubicBezTo>
                  <a:pt x="158234" y="6706"/>
                  <a:pt x="157700" y="6243"/>
                  <a:pt x="157004" y="6033"/>
                </a:cubicBezTo>
                <a:cubicBezTo>
                  <a:pt x="156782" y="5967"/>
                  <a:pt x="156583" y="5731"/>
                  <a:pt x="156404" y="5731"/>
                </a:cubicBezTo>
                <a:cubicBezTo>
                  <a:pt x="156395" y="5731"/>
                  <a:pt x="156387" y="5731"/>
                  <a:pt x="156379" y="5732"/>
                </a:cubicBezTo>
                <a:cubicBezTo>
                  <a:pt x="156346" y="5735"/>
                  <a:pt x="156315" y="5736"/>
                  <a:pt x="156284" y="5736"/>
                </a:cubicBezTo>
                <a:cubicBezTo>
                  <a:pt x="155781" y="5736"/>
                  <a:pt x="155448" y="5397"/>
                  <a:pt x="155034" y="5222"/>
                </a:cubicBezTo>
                <a:cubicBezTo>
                  <a:pt x="154616" y="5037"/>
                  <a:pt x="154013" y="5315"/>
                  <a:pt x="153689" y="4758"/>
                </a:cubicBezTo>
                <a:cubicBezTo>
                  <a:pt x="153662" y="4760"/>
                  <a:pt x="153635" y="4760"/>
                  <a:pt x="153609" y="4760"/>
                </a:cubicBezTo>
                <a:cubicBezTo>
                  <a:pt x="152698" y="4760"/>
                  <a:pt x="151916" y="4093"/>
                  <a:pt x="150982" y="4093"/>
                </a:cubicBezTo>
                <a:cubicBezTo>
                  <a:pt x="150859" y="4093"/>
                  <a:pt x="150733" y="4105"/>
                  <a:pt x="150603" y="4131"/>
                </a:cubicBezTo>
                <a:cubicBezTo>
                  <a:pt x="150350" y="4184"/>
                  <a:pt x="150094" y="4200"/>
                  <a:pt x="149836" y="4200"/>
                </a:cubicBezTo>
                <a:cubicBezTo>
                  <a:pt x="149410" y="4200"/>
                  <a:pt x="148982" y="4155"/>
                  <a:pt x="148562" y="4155"/>
                </a:cubicBezTo>
                <a:cubicBezTo>
                  <a:pt x="146753" y="4155"/>
                  <a:pt x="144969" y="4155"/>
                  <a:pt x="143160" y="4178"/>
                </a:cubicBezTo>
                <a:cubicBezTo>
                  <a:pt x="142882" y="4178"/>
                  <a:pt x="142603" y="4434"/>
                  <a:pt x="142254" y="4595"/>
                </a:cubicBezTo>
                <a:cubicBezTo>
                  <a:pt x="142139" y="4502"/>
                  <a:pt x="141976" y="4341"/>
                  <a:pt x="141791" y="4178"/>
                </a:cubicBezTo>
                <a:cubicBezTo>
                  <a:pt x="141411" y="4628"/>
                  <a:pt x="140971" y="4733"/>
                  <a:pt x="140511" y="4733"/>
                </a:cubicBezTo>
                <a:cubicBezTo>
                  <a:pt x="140108" y="4733"/>
                  <a:pt x="139689" y="4652"/>
                  <a:pt x="139283" y="4652"/>
                </a:cubicBezTo>
                <a:cubicBezTo>
                  <a:pt x="139079" y="4652"/>
                  <a:pt x="138877" y="4672"/>
                  <a:pt x="138683" y="4734"/>
                </a:cubicBezTo>
                <a:cubicBezTo>
                  <a:pt x="138522" y="4873"/>
                  <a:pt x="138336" y="5152"/>
                  <a:pt x="138126" y="5176"/>
                </a:cubicBezTo>
                <a:cubicBezTo>
                  <a:pt x="137999" y="5193"/>
                  <a:pt x="137871" y="5199"/>
                  <a:pt x="137743" y="5199"/>
                </a:cubicBezTo>
                <a:cubicBezTo>
                  <a:pt x="137483" y="5199"/>
                  <a:pt x="137221" y="5175"/>
                  <a:pt x="136967" y="5175"/>
                </a:cubicBezTo>
                <a:cubicBezTo>
                  <a:pt x="136841" y="5175"/>
                  <a:pt x="136717" y="5181"/>
                  <a:pt x="136596" y="5198"/>
                </a:cubicBezTo>
                <a:cubicBezTo>
                  <a:pt x="136132" y="5291"/>
                  <a:pt x="135715" y="5569"/>
                  <a:pt x="135251" y="5686"/>
                </a:cubicBezTo>
                <a:cubicBezTo>
                  <a:pt x="135158" y="5708"/>
                  <a:pt x="135054" y="5714"/>
                  <a:pt x="134947" y="5714"/>
                </a:cubicBezTo>
                <a:cubicBezTo>
                  <a:pt x="134799" y="5714"/>
                  <a:pt x="134645" y="5702"/>
                  <a:pt x="134503" y="5702"/>
                </a:cubicBezTo>
                <a:cubicBezTo>
                  <a:pt x="134314" y="5702"/>
                  <a:pt x="134146" y="5724"/>
                  <a:pt x="134045" y="5825"/>
                </a:cubicBezTo>
                <a:cubicBezTo>
                  <a:pt x="133734" y="6136"/>
                  <a:pt x="133400" y="6250"/>
                  <a:pt x="133067" y="6250"/>
                </a:cubicBezTo>
                <a:cubicBezTo>
                  <a:pt x="132928" y="6250"/>
                  <a:pt x="132790" y="6230"/>
                  <a:pt x="132653" y="6196"/>
                </a:cubicBezTo>
                <a:cubicBezTo>
                  <a:pt x="132585" y="6176"/>
                  <a:pt x="132521" y="6167"/>
                  <a:pt x="132460" y="6167"/>
                </a:cubicBezTo>
                <a:cubicBezTo>
                  <a:pt x="131970" y="6167"/>
                  <a:pt x="131709" y="6765"/>
                  <a:pt x="131267" y="6765"/>
                </a:cubicBezTo>
                <a:cubicBezTo>
                  <a:pt x="131207" y="6765"/>
                  <a:pt x="131144" y="6754"/>
                  <a:pt x="131076" y="6729"/>
                </a:cubicBezTo>
                <a:cubicBezTo>
                  <a:pt x="130951" y="6684"/>
                  <a:pt x="130832" y="6665"/>
                  <a:pt x="130715" y="6665"/>
                </a:cubicBezTo>
                <a:cubicBezTo>
                  <a:pt x="130042" y="6665"/>
                  <a:pt x="129492" y="7303"/>
                  <a:pt x="128819" y="7303"/>
                </a:cubicBezTo>
                <a:cubicBezTo>
                  <a:pt x="128702" y="7303"/>
                  <a:pt x="128582" y="7284"/>
                  <a:pt x="128457" y="7239"/>
                </a:cubicBezTo>
                <a:cubicBezTo>
                  <a:pt x="128108" y="7888"/>
                  <a:pt x="127458" y="7749"/>
                  <a:pt x="126902" y="7796"/>
                </a:cubicBezTo>
                <a:cubicBezTo>
                  <a:pt x="126647" y="8203"/>
                  <a:pt x="126302" y="8282"/>
                  <a:pt x="125939" y="8282"/>
                </a:cubicBezTo>
                <a:cubicBezTo>
                  <a:pt x="125707" y="8282"/>
                  <a:pt x="125468" y="8250"/>
                  <a:pt x="125241" y="8250"/>
                </a:cubicBezTo>
                <a:cubicBezTo>
                  <a:pt x="125175" y="8250"/>
                  <a:pt x="125110" y="8252"/>
                  <a:pt x="125047" y="8259"/>
                </a:cubicBezTo>
                <a:cubicBezTo>
                  <a:pt x="124954" y="8283"/>
                  <a:pt x="124861" y="8283"/>
                  <a:pt x="124815" y="8330"/>
                </a:cubicBezTo>
                <a:cubicBezTo>
                  <a:pt x="124050" y="8955"/>
                  <a:pt x="123169" y="9280"/>
                  <a:pt x="122195" y="9419"/>
                </a:cubicBezTo>
                <a:cubicBezTo>
                  <a:pt x="121753" y="10185"/>
                  <a:pt x="120618" y="9419"/>
                  <a:pt x="120247" y="10324"/>
                </a:cubicBezTo>
                <a:cubicBezTo>
                  <a:pt x="119969" y="10324"/>
                  <a:pt x="119680" y="10314"/>
                  <a:pt x="119394" y="10314"/>
                </a:cubicBezTo>
                <a:cubicBezTo>
                  <a:pt x="119251" y="10314"/>
                  <a:pt x="119110" y="10316"/>
                  <a:pt x="118971" y="10324"/>
                </a:cubicBezTo>
                <a:cubicBezTo>
                  <a:pt x="118831" y="10347"/>
                  <a:pt x="118624" y="10393"/>
                  <a:pt x="118553" y="10510"/>
                </a:cubicBezTo>
                <a:cubicBezTo>
                  <a:pt x="118351" y="10748"/>
                  <a:pt x="118119" y="10856"/>
                  <a:pt x="117859" y="10856"/>
                </a:cubicBezTo>
                <a:cubicBezTo>
                  <a:pt x="117791" y="10856"/>
                  <a:pt x="117721" y="10849"/>
                  <a:pt x="117650" y="10835"/>
                </a:cubicBezTo>
                <a:cubicBezTo>
                  <a:pt x="117609" y="10825"/>
                  <a:pt x="117569" y="10821"/>
                  <a:pt x="117531" y="10821"/>
                </a:cubicBezTo>
                <a:cubicBezTo>
                  <a:pt x="117128" y="10821"/>
                  <a:pt x="116894" y="11307"/>
                  <a:pt x="116641" y="11307"/>
                </a:cubicBezTo>
                <a:cubicBezTo>
                  <a:pt x="116622" y="11307"/>
                  <a:pt x="116602" y="11304"/>
                  <a:pt x="116583" y="11298"/>
                </a:cubicBezTo>
                <a:cubicBezTo>
                  <a:pt x="116504" y="11279"/>
                  <a:pt x="116428" y="11271"/>
                  <a:pt x="116355" y="11271"/>
                </a:cubicBezTo>
                <a:cubicBezTo>
                  <a:pt x="115758" y="11271"/>
                  <a:pt x="115343" y="11838"/>
                  <a:pt x="114847" y="11838"/>
                </a:cubicBezTo>
                <a:cubicBezTo>
                  <a:pt x="114815" y="11838"/>
                  <a:pt x="114783" y="11836"/>
                  <a:pt x="114750" y="11831"/>
                </a:cubicBezTo>
                <a:cubicBezTo>
                  <a:pt x="114698" y="11823"/>
                  <a:pt x="114647" y="11819"/>
                  <a:pt x="114599" y="11819"/>
                </a:cubicBezTo>
                <a:cubicBezTo>
                  <a:pt x="113978" y="11819"/>
                  <a:pt x="113649" y="12419"/>
                  <a:pt x="113019" y="12419"/>
                </a:cubicBezTo>
                <a:cubicBezTo>
                  <a:pt x="112979" y="12419"/>
                  <a:pt x="112937" y="12417"/>
                  <a:pt x="112894" y="12412"/>
                </a:cubicBezTo>
                <a:cubicBezTo>
                  <a:pt x="112871" y="12409"/>
                  <a:pt x="112847" y="12407"/>
                  <a:pt x="112824" y="12407"/>
                </a:cubicBezTo>
                <a:cubicBezTo>
                  <a:pt x="112356" y="12407"/>
                  <a:pt x="111926" y="12955"/>
                  <a:pt x="111370" y="12955"/>
                </a:cubicBezTo>
                <a:cubicBezTo>
                  <a:pt x="111272" y="12955"/>
                  <a:pt x="111170" y="12938"/>
                  <a:pt x="111063" y="12898"/>
                </a:cubicBezTo>
                <a:cubicBezTo>
                  <a:pt x="110739" y="13757"/>
                  <a:pt x="109833" y="13176"/>
                  <a:pt x="109277" y="13571"/>
                </a:cubicBezTo>
                <a:cubicBezTo>
                  <a:pt x="108778" y="13910"/>
                  <a:pt x="108191" y="14360"/>
                  <a:pt x="107646" y="14360"/>
                </a:cubicBezTo>
                <a:cubicBezTo>
                  <a:pt x="107633" y="14360"/>
                  <a:pt x="107620" y="14360"/>
                  <a:pt x="107607" y="14360"/>
                </a:cubicBezTo>
                <a:cubicBezTo>
                  <a:pt x="107596" y="14359"/>
                  <a:pt x="107585" y="14359"/>
                  <a:pt x="107574" y="14359"/>
                </a:cubicBezTo>
                <a:cubicBezTo>
                  <a:pt x="106969" y="14359"/>
                  <a:pt x="106665" y="14939"/>
                  <a:pt x="106177" y="14939"/>
                </a:cubicBezTo>
                <a:cubicBezTo>
                  <a:pt x="106123" y="14939"/>
                  <a:pt x="106067" y="14932"/>
                  <a:pt x="106008" y="14916"/>
                </a:cubicBezTo>
                <a:cubicBezTo>
                  <a:pt x="105946" y="14900"/>
                  <a:pt x="105886" y="14893"/>
                  <a:pt x="105829" y="14893"/>
                </a:cubicBezTo>
                <a:cubicBezTo>
                  <a:pt x="105303" y="14893"/>
                  <a:pt x="104957" y="15498"/>
                  <a:pt x="104435" y="15498"/>
                </a:cubicBezTo>
                <a:cubicBezTo>
                  <a:pt x="104353" y="15498"/>
                  <a:pt x="104267" y="15483"/>
                  <a:pt x="104175" y="15449"/>
                </a:cubicBezTo>
                <a:cubicBezTo>
                  <a:pt x="103549" y="15844"/>
                  <a:pt x="102690" y="15773"/>
                  <a:pt x="102180" y="16168"/>
                </a:cubicBezTo>
                <a:cubicBezTo>
                  <a:pt x="101555" y="16655"/>
                  <a:pt x="100603" y="16144"/>
                  <a:pt x="100210" y="17003"/>
                </a:cubicBezTo>
                <a:cubicBezTo>
                  <a:pt x="100140" y="17015"/>
                  <a:pt x="100069" y="17019"/>
                  <a:pt x="99997" y="17019"/>
                </a:cubicBezTo>
                <a:cubicBezTo>
                  <a:pt x="99723" y="17019"/>
                  <a:pt x="99442" y="16954"/>
                  <a:pt x="99177" y="16954"/>
                </a:cubicBezTo>
                <a:cubicBezTo>
                  <a:pt x="98937" y="16954"/>
                  <a:pt x="98710" y="17008"/>
                  <a:pt x="98516" y="17211"/>
                </a:cubicBezTo>
                <a:cubicBezTo>
                  <a:pt x="98269" y="17459"/>
                  <a:pt x="98007" y="17517"/>
                  <a:pt x="97741" y="17517"/>
                </a:cubicBezTo>
                <a:cubicBezTo>
                  <a:pt x="97509" y="17517"/>
                  <a:pt x="97274" y="17473"/>
                  <a:pt x="97044" y="17473"/>
                </a:cubicBezTo>
                <a:cubicBezTo>
                  <a:pt x="96970" y="17473"/>
                  <a:pt x="96897" y="17477"/>
                  <a:pt x="96824" y="17489"/>
                </a:cubicBezTo>
                <a:cubicBezTo>
                  <a:pt x="96760" y="17501"/>
                  <a:pt x="96690" y="17504"/>
                  <a:pt x="96620" y="17504"/>
                </a:cubicBezTo>
                <a:cubicBezTo>
                  <a:pt x="96549" y="17504"/>
                  <a:pt x="96478" y="17501"/>
                  <a:pt x="96412" y="17501"/>
                </a:cubicBezTo>
                <a:cubicBezTo>
                  <a:pt x="96278" y="17501"/>
                  <a:pt x="96162" y="17513"/>
                  <a:pt x="96104" y="17582"/>
                </a:cubicBezTo>
                <a:cubicBezTo>
                  <a:pt x="95803" y="17903"/>
                  <a:pt x="95449" y="17972"/>
                  <a:pt x="95093" y="17972"/>
                </a:cubicBezTo>
                <a:cubicBezTo>
                  <a:pt x="94830" y="17972"/>
                  <a:pt x="94566" y="17934"/>
                  <a:pt x="94322" y="17934"/>
                </a:cubicBezTo>
                <a:cubicBezTo>
                  <a:pt x="94108" y="17934"/>
                  <a:pt x="93909" y="17963"/>
                  <a:pt x="93739" y="18070"/>
                </a:cubicBezTo>
                <a:cubicBezTo>
                  <a:pt x="92928" y="18580"/>
                  <a:pt x="92162" y="18510"/>
                  <a:pt x="91351" y="18534"/>
                </a:cubicBezTo>
                <a:lnTo>
                  <a:pt x="90074" y="18534"/>
                </a:lnTo>
                <a:cubicBezTo>
                  <a:pt x="89768" y="18534"/>
                  <a:pt x="89437" y="18584"/>
                  <a:pt x="89126" y="18584"/>
                </a:cubicBezTo>
                <a:cubicBezTo>
                  <a:pt x="88919" y="18584"/>
                  <a:pt x="88720" y="18562"/>
                  <a:pt x="88544" y="18488"/>
                </a:cubicBezTo>
                <a:cubicBezTo>
                  <a:pt x="88126" y="18302"/>
                  <a:pt x="87733" y="18000"/>
                  <a:pt x="87176" y="17838"/>
                </a:cubicBezTo>
                <a:cubicBezTo>
                  <a:pt x="87176" y="17026"/>
                  <a:pt x="87199" y="16168"/>
                  <a:pt x="87176" y="15334"/>
                </a:cubicBezTo>
                <a:cubicBezTo>
                  <a:pt x="87152" y="14892"/>
                  <a:pt x="87223" y="14499"/>
                  <a:pt x="87616" y="14243"/>
                </a:cubicBezTo>
                <a:cubicBezTo>
                  <a:pt x="87455" y="13454"/>
                  <a:pt x="88126" y="12898"/>
                  <a:pt x="88197" y="12180"/>
                </a:cubicBezTo>
                <a:cubicBezTo>
                  <a:pt x="88915" y="11599"/>
                  <a:pt x="88661" y="10810"/>
                  <a:pt x="88729" y="10068"/>
                </a:cubicBezTo>
                <a:cubicBezTo>
                  <a:pt x="88729" y="10022"/>
                  <a:pt x="88822" y="9953"/>
                  <a:pt x="88893" y="9883"/>
                </a:cubicBezTo>
                <a:cubicBezTo>
                  <a:pt x="89703" y="9258"/>
                  <a:pt x="88683" y="7981"/>
                  <a:pt x="89727" y="7402"/>
                </a:cubicBezTo>
                <a:cubicBezTo>
                  <a:pt x="89796" y="7356"/>
                  <a:pt x="89750" y="7078"/>
                  <a:pt x="89727" y="6914"/>
                </a:cubicBezTo>
                <a:cubicBezTo>
                  <a:pt x="89727" y="6404"/>
                  <a:pt x="89703" y="5894"/>
                  <a:pt x="89681" y="5384"/>
                </a:cubicBezTo>
                <a:cubicBezTo>
                  <a:pt x="88846" y="5013"/>
                  <a:pt x="89635" y="3853"/>
                  <a:pt x="88776" y="3460"/>
                </a:cubicBezTo>
                <a:cubicBezTo>
                  <a:pt x="88729" y="3042"/>
                  <a:pt x="88568" y="2694"/>
                  <a:pt x="88243" y="2393"/>
                </a:cubicBezTo>
                <a:cubicBezTo>
                  <a:pt x="87616" y="1812"/>
                  <a:pt x="87037" y="1187"/>
                  <a:pt x="86410" y="584"/>
                </a:cubicBezTo>
                <a:cubicBezTo>
                  <a:pt x="86280" y="631"/>
                  <a:pt x="86157" y="652"/>
                  <a:pt x="86037" y="652"/>
                </a:cubicBezTo>
                <a:cubicBezTo>
                  <a:pt x="85358" y="652"/>
                  <a:pt x="84814" y="1"/>
                  <a:pt x="84071" y="1"/>
                </a:cubicBezTo>
                <a:close/>
              </a:path>
            </a:pathLst>
          </a:cu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48"/>
        <p:cNvGrpSpPr/>
        <p:nvPr/>
      </p:nvGrpSpPr>
      <p:grpSpPr>
        <a:xfrm>
          <a:off x="0" y="0"/>
          <a:ext cx="0" cy="0"/>
          <a:chOff x="0" y="0"/>
          <a:chExt cx="0" cy="0"/>
        </a:xfrm>
      </p:grpSpPr>
      <p:sp>
        <p:nvSpPr>
          <p:cNvPr id="49" name="Google Shape;49;p9"/>
          <p:cNvSpPr txBox="1">
            <a:spLocks noGrp="1"/>
          </p:cNvSpPr>
          <p:nvPr>
            <p:ph type="title"/>
          </p:nvPr>
        </p:nvSpPr>
        <p:spPr>
          <a:xfrm>
            <a:off x="4467100" y="744900"/>
            <a:ext cx="3963600" cy="9822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spcBef>
                <a:spcPts val="0"/>
              </a:spcBef>
              <a:spcAft>
                <a:spcPts val="0"/>
              </a:spcAft>
              <a:buSzPts val="2400"/>
              <a:buFont typeface="Courier Prime"/>
              <a:buNone/>
              <a:defRPr sz="2400" b="1">
                <a:latin typeface="Courier Prime"/>
                <a:ea typeface="Courier Prime"/>
                <a:cs typeface="Courier Prime"/>
                <a:sym typeface="Courier Prime"/>
              </a:defRPr>
            </a:lvl1pPr>
            <a:lvl2pPr lvl="1">
              <a:spcBef>
                <a:spcPts val="0"/>
              </a:spcBef>
              <a:spcAft>
                <a:spcPts val="0"/>
              </a:spcAft>
              <a:buSzPts val="2400"/>
              <a:buFont typeface="Courier Prime"/>
              <a:buNone/>
              <a:defRPr sz="2400" b="1">
                <a:latin typeface="Courier Prime"/>
                <a:ea typeface="Courier Prime"/>
                <a:cs typeface="Courier Prime"/>
                <a:sym typeface="Courier Prime"/>
              </a:defRPr>
            </a:lvl2pPr>
            <a:lvl3pPr lvl="2">
              <a:spcBef>
                <a:spcPts val="0"/>
              </a:spcBef>
              <a:spcAft>
                <a:spcPts val="0"/>
              </a:spcAft>
              <a:buSzPts val="2400"/>
              <a:buFont typeface="Courier Prime"/>
              <a:buNone/>
              <a:defRPr sz="2400" b="1">
                <a:latin typeface="Courier Prime"/>
                <a:ea typeface="Courier Prime"/>
                <a:cs typeface="Courier Prime"/>
                <a:sym typeface="Courier Prime"/>
              </a:defRPr>
            </a:lvl3pPr>
            <a:lvl4pPr lvl="3">
              <a:spcBef>
                <a:spcPts val="0"/>
              </a:spcBef>
              <a:spcAft>
                <a:spcPts val="0"/>
              </a:spcAft>
              <a:buSzPts val="2400"/>
              <a:buFont typeface="Courier Prime"/>
              <a:buNone/>
              <a:defRPr sz="2400" b="1">
                <a:latin typeface="Courier Prime"/>
                <a:ea typeface="Courier Prime"/>
                <a:cs typeface="Courier Prime"/>
                <a:sym typeface="Courier Prime"/>
              </a:defRPr>
            </a:lvl4pPr>
            <a:lvl5pPr lvl="4">
              <a:spcBef>
                <a:spcPts val="0"/>
              </a:spcBef>
              <a:spcAft>
                <a:spcPts val="0"/>
              </a:spcAft>
              <a:buSzPts val="2400"/>
              <a:buFont typeface="Courier Prime"/>
              <a:buNone/>
              <a:defRPr sz="2400" b="1">
                <a:latin typeface="Courier Prime"/>
                <a:ea typeface="Courier Prime"/>
                <a:cs typeface="Courier Prime"/>
                <a:sym typeface="Courier Prime"/>
              </a:defRPr>
            </a:lvl5pPr>
            <a:lvl6pPr lvl="5">
              <a:spcBef>
                <a:spcPts val="0"/>
              </a:spcBef>
              <a:spcAft>
                <a:spcPts val="0"/>
              </a:spcAft>
              <a:buSzPts val="2400"/>
              <a:buFont typeface="Courier Prime"/>
              <a:buNone/>
              <a:defRPr sz="2400" b="1">
                <a:latin typeface="Courier Prime"/>
                <a:ea typeface="Courier Prime"/>
                <a:cs typeface="Courier Prime"/>
                <a:sym typeface="Courier Prime"/>
              </a:defRPr>
            </a:lvl6pPr>
            <a:lvl7pPr lvl="6">
              <a:spcBef>
                <a:spcPts val="0"/>
              </a:spcBef>
              <a:spcAft>
                <a:spcPts val="0"/>
              </a:spcAft>
              <a:buSzPts val="2400"/>
              <a:buFont typeface="Courier Prime"/>
              <a:buNone/>
              <a:defRPr sz="2400" b="1">
                <a:latin typeface="Courier Prime"/>
                <a:ea typeface="Courier Prime"/>
                <a:cs typeface="Courier Prime"/>
                <a:sym typeface="Courier Prime"/>
              </a:defRPr>
            </a:lvl7pPr>
            <a:lvl8pPr lvl="7">
              <a:spcBef>
                <a:spcPts val="0"/>
              </a:spcBef>
              <a:spcAft>
                <a:spcPts val="0"/>
              </a:spcAft>
              <a:buSzPts val="2400"/>
              <a:buFont typeface="Courier Prime"/>
              <a:buNone/>
              <a:defRPr sz="2400" b="1">
                <a:latin typeface="Courier Prime"/>
                <a:ea typeface="Courier Prime"/>
                <a:cs typeface="Courier Prime"/>
                <a:sym typeface="Courier Prime"/>
              </a:defRPr>
            </a:lvl8pPr>
            <a:lvl9pPr lvl="8">
              <a:spcBef>
                <a:spcPts val="0"/>
              </a:spcBef>
              <a:spcAft>
                <a:spcPts val="0"/>
              </a:spcAft>
              <a:buSzPts val="2400"/>
              <a:buFont typeface="Courier Prime"/>
              <a:buNone/>
              <a:defRPr sz="2400" b="1">
                <a:latin typeface="Courier Prime"/>
                <a:ea typeface="Courier Prime"/>
                <a:cs typeface="Courier Prime"/>
                <a:sym typeface="Courier Prime"/>
              </a:defRPr>
            </a:lvl9pPr>
          </a:lstStyle>
          <a:p>
            <a:endParaRPr/>
          </a:p>
        </p:txBody>
      </p:sp>
      <p:sp>
        <p:nvSpPr>
          <p:cNvPr id="50" name="Google Shape;50;p9"/>
          <p:cNvSpPr txBox="1">
            <a:spLocks noGrp="1"/>
          </p:cNvSpPr>
          <p:nvPr>
            <p:ph type="subTitle" idx="1"/>
          </p:nvPr>
        </p:nvSpPr>
        <p:spPr>
          <a:xfrm>
            <a:off x="4467100" y="1727100"/>
            <a:ext cx="3963600" cy="26715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t" anchorCtr="0">
            <a:normAutofit/>
          </a:bodyPr>
          <a:lstStyle>
            <a:lvl1pPr lvl="0">
              <a:lnSpc>
                <a:spcPct val="100000"/>
              </a:lnSpc>
              <a:spcBef>
                <a:spcPts val="0"/>
              </a:spcBef>
              <a:spcAft>
                <a:spcPts val="0"/>
              </a:spcAft>
              <a:buClr>
                <a:srgbClr val="000000"/>
              </a:buClr>
              <a:buSzPts val="1400"/>
              <a:buFont typeface="Comfortaa"/>
              <a:buChar char="●"/>
              <a:defRPr sz="1400">
                <a:solidFill>
                  <a:srgbClr val="000000"/>
                </a:solidFill>
                <a:latin typeface="Comfortaa"/>
                <a:ea typeface="Comfortaa"/>
                <a:cs typeface="Comfortaa"/>
                <a:sym typeface="Comfortaa"/>
              </a:defRPr>
            </a:lvl1pPr>
            <a:lvl2pPr lvl="1">
              <a:lnSpc>
                <a:spcPct val="100000"/>
              </a:lnSpc>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2pPr>
            <a:lvl3pPr lvl="2">
              <a:lnSpc>
                <a:spcPct val="100000"/>
              </a:lnSpc>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3pPr>
            <a:lvl4pPr lvl="3">
              <a:lnSpc>
                <a:spcPct val="100000"/>
              </a:lnSpc>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4pPr>
            <a:lvl5pPr lvl="4">
              <a:lnSpc>
                <a:spcPct val="100000"/>
              </a:lnSpc>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5pPr>
            <a:lvl6pPr lvl="5">
              <a:lnSpc>
                <a:spcPct val="100000"/>
              </a:lnSpc>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6pPr>
            <a:lvl7pPr lvl="6">
              <a:lnSpc>
                <a:spcPct val="100000"/>
              </a:lnSpc>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7pPr>
            <a:lvl8pPr lvl="7">
              <a:lnSpc>
                <a:spcPct val="100000"/>
              </a:lnSpc>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8pPr>
            <a:lvl9pPr lvl="8">
              <a:lnSpc>
                <a:spcPct val="100000"/>
              </a:lnSpc>
              <a:spcBef>
                <a:spcPts val="0"/>
              </a:spcBef>
              <a:spcAft>
                <a:spcPts val="0"/>
              </a:spcAft>
              <a:buClr>
                <a:srgbClr val="000000"/>
              </a:buClr>
              <a:buSzPts val="1400"/>
              <a:buFont typeface="Comfortaa"/>
              <a:buChar char="■"/>
              <a:defRPr>
                <a:solidFill>
                  <a:srgbClr val="000000"/>
                </a:solidFill>
                <a:latin typeface="Comfortaa"/>
                <a:ea typeface="Comfortaa"/>
                <a:cs typeface="Comfortaa"/>
                <a:sym typeface="Comfortaa"/>
              </a:defRPr>
            </a:lvl9pPr>
          </a:lstStyle>
          <a:p>
            <a:endParaRPr/>
          </a:p>
        </p:txBody>
      </p:sp>
      <p:sp>
        <p:nvSpPr>
          <p:cNvPr id="51" name="Google Shape;51;p9"/>
          <p:cNvSpPr/>
          <p:nvPr/>
        </p:nvSpPr>
        <p:spPr>
          <a:xfrm>
            <a:off x="-477125" y="-504850"/>
            <a:ext cx="1750500" cy="1750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9"/>
          <p:cNvSpPr/>
          <p:nvPr/>
        </p:nvSpPr>
        <p:spPr>
          <a:xfrm>
            <a:off x="1460950" y="2248775"/>
            <a:ext cx="1959600" cy="19596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9"/>
          <p:cNvSpPr/>
          <p:nvPr/>
        </p:nvSpPr>
        <p:spPr>
          <a:xfrm rot="8516165">
            <a:off x="1257584" y="3819550"/>
            <a:ext cx="1169864" cy="439793"/>
          </a:xfrm>
          <a:custGeom>
            <a:avLst/>
            <a:gdLst/>
            <a:ahLst/>
            <a:cxnLst/>
            <a:rect l="l" t="t" r="r" b="b"/>
            <a:pathLst>
              <a:path w="46790" h="17590" extrusionOk="0">
                <a:moveTo>
                  <a:pt x="18143" y="8487"/>
                </a:moveTo>
                <a:cubicBezTo>
                  <a:pt x="19237" y="9696"/>
                  <a:pt x="19852" y="11337"/>
                  <a:pt x="19465" y="13091"/>
                </a:cubicBezTo>
                <a:cubicBezTo>
                  <a:pt x="19351" y="13662"/>
                  <a:pt x="18782" y="15303"/>
                  <a:pt x="18007" y="15394"/>
                </a:cubicBezTo>
                <a:cubicBezTo>
                  <a:pt x="17931" y="15406"/>
                  <a:pt x="17855" y="15412"/>
                  <a:pt x="17780" y="15412"/>
                </a:cubicBezTo>
                <a:cubicBezTo>
                  <a:pt x="16861" y="15412"/>
                  <a:pt x="16018" y="14551"/>
                  <a:pt x="15955" y="13708"/>
                </a:cubicBezTo>
                <a:cubicBezTo>
                  <a:pt x="15864" y="12180"/>
                  <a:pt x="16594" y="10675"/>
                  <a:pt x="17436" y="9423"/>
                </a:cubicBezTo>
                <a:cubicBezTo>
                  <a:pt x="17664" y="9104"/>
                  <a:pt x="17892" y="8784"/>
                  <a:pt x="18143" y="8487"/>
                </a:cubicBezTo>
                <a:close/>
                <a:moveTo>
                  <a:pt x="32191" y="1"/>
                </a:moveTo>
                <a:cubicBezTo>
                  <a:pt x="26974" y="1"/>
                  <a:pt x="21514" y="2121"/>
                  <a:pt x="17779" y="5867"/>
                </a:cubicBezTo>
                <a:cubicBezTo>
                  <a:pt x="16821" y="5229"/>
                  <a:pt x="15773" y="4795"/>
                  <a:pt x="14701" y="4613"/>
                </a:cubicBezTo>
                <a:cubicBezTo>
                  <a:pt x="14190" y="4534"/>
                  <a:pt x="13681" y="4497"/>
                  <a:pt x="13176" y="4497"/>
                </a:cubicBezTo>
                <a:cubicBezTo>
                  <a:pt x="10303" y="4497"/>
                  <a:pt x="7566" y="5711"/>
                  <a:pt x="5356" y="7554"/>
                </a:cubicBezTo>
                <a:cubicBezTo>
                  <a:pt x="2827" y="9696"/>
                  <a:pt x="1" y="13069"/>
                  <a:pt x="433" y="16601"/>
                </a:cubicBezTo>
                <a:cubicBezTo>
                  <a:pt x="479" y="16903"/>
                  <a:pt x="721" y="17063"/>
                  <a:pt x="953" y="17063"/>
                </a:cubicBezTo>
                <a:cubicBezTo>
                  <a:pt x="1177" y="17063"/>
                  <a:pt x="1391" y="16915"/>
                  <a:pt x="1414" y="16601"/>
                </a:cubicBezTo>
                <a:cubicBezTo>
                  <a:pt x="1638" y="11434"/>
                  <a:pt x="7795" y="6338"/>
                  <a:pt x="13074" y="6338"/>
                </a:cubicBezTo>
                <a:cubicBezTo>
                  <a:pt x="13685" y="6338"/>
                  <a:pt x="14284" y="6406"/>
                  <a:pt x="14861" y="6551"/>
                </a:cubicBezTo>
                <a:cubicBezTo>
                  <a:pt x="15454" y="6688"/>
                  <a:pt x="16023" y="6915"/>
                  <a:pt x="16548" y="7235"/>
                </a:cubicBezTo>
                <a:cubicBezTo>
                  <a:pt x="16251" y="7599"/>
                  <a:pt x="15955" y="7986"/>
                  <a:pt x="15682" y="8396"/>
                </a:cubicBezTo>
                <a:cubicBezTo>
                  <a:pt x="14291" y="10471"/>
                  <a:pt x="13151" y="13502"/>
                  <a:pt x="14451" y="15896"/>
                </a:cubicBezTo>
                <a:cubicBezTo>
                  <a:pt x="15081" y="17040"/>
                  <a:pt x="16146" y="17589"/>
                  <a:pt x="17258" y="17589"/>
                </a:cubicBezTo>
                <a:cubicBezTo>
                  <a:pt x="18117" y="17589"/>
                  <a:pt x="19004" y="17261"/>
                  <a:pt x="19739" y="16625"/>
                </a:cubicBezTo>
                <a:cubicBezTo>
                  <a:pt x="22906" y="13821"/>
                  <a:pt x="21858" y="9787"/>
                  <a:pt x="19329" y="7165"/>
                </a:cubicBezTo>
                <a:cubicBezTo>
                  <a:pt x="22628" y="3866"/>
                  <a:pt x="27433" y="1992"/>
                  <a:pt x="32022" y="1992"/>
                </a:cubicBezTo>
                <a:cubicBezTo>
                  <a:pt x="37453" y="1992"/>
                  <a:pt x="42583" y="4616"/>
                  <a:pt x="44559" y="10608"/>
                </a:cubicBezTo>
                <a:cubicBezTo>
                  <a:pt x="44732" y="11107"/>
                  <a:pt x="45147" y="11324"/>
                  <a:pt x="45558" y="11324"/>
                </a:cubicBezTo>
                <a:cubicBezTo>
                  <a:pt x="46179" y="11324"/>
                  <a:pt x="46790" y="10829"/>
                  <a:pt x="46543" y="10061"/>
                </a:cubicBezTo>
                <a:cubicBezTo>
                  <a:pt x="44390" y="3067"/>
                  <a:pt x="38466" y="1"/>
                  <a:pt x="32191" y="1"/>
                </a:cubicBezTo>
                <a:close/>
              </a:path>
            </a:pathLst>
          </a:cu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0"/>
          <p:cNvSpPr txBox="1">
            <a:spLocks noGrp="1"/>
          </p:cNvSpPr>
          <p:nvPr>
            <p:ph type="body" idx="1"/>
          </p:nvPr>
        </p:nvSpPr>
        <p:spPr>
          <a:xfrm>
            <a:off x="5066000" y="539500"/>
            <a:ext cx="3364800" cy="10740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marL="457200" lvl="0" indent="-228600" algn="r">
              <a:lnSpc>
                <a:spcPct val="100000"/>
              </a:lnSpc>
              <a:spcBef>
                <a:spcPts val="0"/>
              </a:spcBef>
              <a:spcAft>
                <a:spcPts val="0"/>
              </a:spcAft>
              <a:buSzPts val="1400"/>
              <a:buNone/>
              <a:defRPr b="1">
                <a:solidFill>
                  <a:srgbClr val="000000"/>
                </a:solidFill>
                <a:latin typeface="Courier Prime"/>
                <a:ea typeface="Courier Prime"/>
                <a:cs typeface="Courier Prime"/>
                <a:sym typeface="Courier Prime"/>
              </a:defRPr>
            </a:lvl1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9"/>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
    <p:bg>
      <p:bgPr>
        <a:blipFill>
          <a:blip r:embed="rId2">
            <a:alphaModFix/>
          </a:blip>
          <a:stretch>
            <a:fillRect/>
          </a:stretch>
        </a:blipFill>
        <a:effectLst/>
      </p:bgPr>
    </p:bg>
    <p:spTree>
      <p:nvGrpSpPr>
        <p:cNvPr id="1" name="Shape 62"/>
        <p:cNvGrpSpPr/>
        <p:nvPr/>
      </p:nvGrpSpPr>
      <p:grpSpPr>
        <a:xfrm>
          <a:off x="0" y="0"/>
          <a:ext cx="0" cy="0"/>
          <a:chOff x="0" y="0"/>
          <a:chExt cx="0" cy="0"/>
        </a:xfrm>
      </p:grpSpPr>
      <p:sp>
        <p:nvSpPr>
          <p:cNvPr id="63" name="Google Shape;63;p14"/>
          <p:cNvSpPr txBox="1">
            <a:spLocks noGrp="1"/>
          </p:cNvSpPr>
          <p:nvPr>
            <p:ph type="title"/>
          </p:nvPr>
        </p:nvSpPr>
        <p:spPr>
          <a:xfrm>
            <a:off x="713225" y="539500"/>
            <a:ext cx="7717500" cy="564900"/>
          </a:xfrm>
          <a:prstGeom prst="rect">
            <a:avLst/>
          </a:prstGeom>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lvl="0">
              <a:spcBef>
                <a:spcPts val="0"/>
              </a:spcBef>
              <a:spcAft>
                <a:spcPts val="0"/>
              </a:spcAft>
              <a:buSzPts val="2800"/>
              <a:buNone/>
              <a:defRPr sz="2400" b="1">
                <a:latin typeface="Courier Prime"/>
                <a:ea typeface="Courier Prime"/>
                <a:cs typeface="Courier Prime"/>
                <a:sym typeface="Courier Prim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4" name="Google Shape;64;p14"/>
          <p:cNvSpPr txBox="1">
            <a:spLocks noGrp="1"/>
          </p:cNvSpPr>
          <p:nvPr>
            <p:ph type="ctrTitle" idx="2"/>
          </p:nvPr>
        </p:nvSpPr>
        <p:spPr>
          <a:xfrm>
            <a:off x="1999248" y="1911850"/>
            <a:ext cx="2560200" cy="365700"/>
          </a:xfrm>
          <a:prstGeom prst="rect">
            <a:avLst/>
          </a:prstGeom>
        </p:spPr>
        <p:txBody>
          <a:bodyPr spcFirstLastPara="1" wrap="square" lIns="91425" tIns="91425" rIns="91425" bIns="91425" anchor="ctr" anchorCtr="0">
            <a:normAutofit/>
          </a:bodyPr>
          <a:lstStyle>
            <a:lvl1pPr lvl="0" rtl="0">
              <a:spcBef>
                <a:spcPts val="0"/>
              </a:spcBef>
              <a:spcAft>
                <a:spcPts val="0"/>
              </a:spcAft>
              <a:buClr>
                <a:srgbClr val="000000"/>
              </a:buClr>
              <a:buSzPts val="2400"/>
              <a:buFont typeface="Merriweather"/>
              <a:buNone/>
              <a:defRPr sz="1808" b="1">
                <a:solidFill>
                  <a:srgbClr val="000000"/>
                </a:solidFill>
                <a:latin typeface="Courier Prime"/>
                <a:ea typeface="Courier Prime"/>
                <a:cs typeface="Courier Prime"/>
                <a:sym typeface="Courier Prime"/>
              </a:defRPr>
            </a:lvl1pPr>
            <a:lvl2pPr lvl="1"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2pPr>
            <a:lvl3pPr lvl="2"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3pPr>
            <a:lvl4pPr lvl="3"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4pPr>
            <a:lvl5pPr lvl="4"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5pPr>
            <a:lvl6pPr lvl="5"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6pPr>
            <a:lvl7pPr lvl="6"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7pPr>
            <a:lvl8pPr lvl="7"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8pPr>
            <a:lvl9pPr lvl="8"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9pPr>
          </a:lstStyle>
          <a:p>
            <a:endParaRPr/>
          </a:p>
        </p:txBody>
      </p:sp>
      <p:sp>
        <p:nvSpPr>
          <p:cNvPr id="65" name="Google Shape;65;p14"/>
          <p:cNvSpPr txBox="1">
            <a:spLocks noGrp="1"/>
          </p:cNvSpPr>
          <p:nvPr>
            <p:ph type="title" idx="3" hasCustomPrompt="1"/>
          </p:nvPr>
        </p:nvSpPr>
        <p:spPr>
          <a:xfrm>
            <a:off x="854695" y="1868400"/>
            <a:ext cx="888300" cy="900900"/>
          </a:xfrm>
          <a:prstGeom prst="rect">
            <a:avLst/>
          </a:prstGeom>
          <a:noFill/>
        </p:spPr>
        <p:txBody>
          <a:bodyPr spcFirstLastPara="1" wrap="square" lIns="91425" tIns="91425" rIns="91425" bIns="91425" anchor="ctr" anchorCtr="0">
            <a:normAutofit/>
          </a:bodyPr>
          <a:lstStyle>
            <a:lvl1pPr lvl="0" algn="ctr" rtl="0">
              <a:spcBef>
                <a:spcPts val="0"/>
              </a:spcBef>
              <a:spcAft>
                <a:spcPts val="0"/>
              </a:spcAft>
              <a:buClr>
                <a:srgbClr val="000000"/>
              </a:buClr>
              <a:buSzPts val="3000"/>
              <a:buFont typeface="Comfortaa"/>
              <a:buNone/>
              <a:defRPr sz="3000">
                <a:solidFill>
                  <a:srgbClr val="F3F3F3"/>
                </a:solidFill>
                <a:latin typeface="Comfortaa"/>
                <a:ea typeface="Comfortaa"/>
                <a:cs typeface="Comfortaa"/>
                <a:sym typeface="Comfortaa"/>
              </a:defRPr>
            </a:lvl1pPr>
            <a:lvl2pPr lvl="1"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2pPr>
            <a:lvl3pPr lvl="2"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3pPr>
            <a:lvl4pPr lvl="3"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4pPr>
            <a:lvl5pPr lvl="4"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5pPr>
            <a:lvl6pPr lvl="5"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6pPr>
            <a:lvl7pPr lvl="6"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7pPr>
            <a:lvl8pPr lvl="7"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8pPr>
            <a:lvl9pPr lvl="8"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9pPr>
          </a:lstStyle>
          <a:p>
            <a:r>
              <a:t>xx%</a:t>
            </a:r>
          </a:p>
        </p:txBody>
      </p:sp>
      <p:sp>
        <p:nvSpPr>
          <p:cNvPr id="66" name="Google Shape;66;p14"/>
          <p:cNvSpPr txBox="1">
            <a:spLocks noGrp="1"/>
          </p:cNvSpPr>
          <p:nvPr>
            <p:ph type="subTitle" idx="1"/>
          </p:nvPr>
        </p:nvSpPr>
        <p:spPr>
          <a:xfrm flipH="1">
            <a:off x="1923054" y="2203308"/>
            <a:ext cx="2560200" cy="640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rgbClr val="FFFFFF"/>
              </a:buClr>
              <a:buSzPts val="1400"/>
              <a:buFont typeface="Nanum Gothic"/>
              <a:buNone/>
              <a:defRPr sz="1400">
                <a:solidFill>
                  <a:srgbClr val="000000"/>
                </a:solidFill>
                <a:latin typeface="Comfortaa"/>
                <a:ea typeface="Comfortaa"/>
                <a:cs typeface="Comfortaa"/>
                <a:sym typeface="Comfortaa"/>
              </a:defRPr>
            </a:lvl1pPr>
            <a:lvl2pPr lvl="1"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2pPr>
            <a:lvl3pPr lvl="2"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3pPr>
            <a:lvl4pPr lvl="3"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4pPr>
            <a:lvl5pPr lvl="4"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5pPr>
            <a:lvl6pPr lvl="5"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6pPr>
            <a:lvl7pPr lvl="6"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7pPr>
            <a:lvl8pPr lvl="7"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8pPr>
            <a:lvl9pPr lvl="8"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9pPr>
          </a:lstStyle>
          <a:p>
            <a:endParaRPr/>
          </a:p>
        </p:txBody>
      </p:sp>
      <p:sp>
        <p:nvSpPr>
          <p:cNvPr id="67" name="Google Shape;67;p14"/>
          <p:cNvSpPr txBox="1">
            <a:spLocks noGrp="1"/>
          </p:cNvSpPr>
          <p:nvPr>
            <p:ph type="ctrTitle" idx="4"/>
          </p:nvPr>
        </p:nvSpPr>
        <p:spPr>
          <a:xfrm>
            <a:off x="5750248" y="1911850"/>
            <a:ext cx="2560200" cy="365700"/>
          </a:xfrm>
          <a:prstGeom prst="rect">
            <a:avLst/>
          </a:prstGeom>
        </p:spPr>
        <p:txBody>
          <a:bodyPr spcFirstLastPara="1" wrap="square" lIns="91425" tIns="91425" rIns="91425" bIns="91425" anchor="ctr" anchorCtr="0">
            <a:normAutofit/>
          </a:bodyPr>
          <a:lstStyle>
            <a:lvl1pPr lvl="0" rtl="0">
              <a:spcBef>
                <a:spcPts val="0"/>
              </a:spcBef>
              <a:spcAft>
                <a:spcPts val="0"/>
              </a:spcAft>
              <a:buClr>
                <a:srgbClr val="000000"/>
              </a:buClr>
              <a:buSzPts val="2400"/>
              <a:buFont typeface="Merriweather"/>
              <a:buNone/>
              <a:defRPr sz="1808" b="1">
                <a:solidFill>
                  <a:srgbClr val="000000"/>
                </a:solidFill>
                <a:latin typeface="Courier Prime"/>
                <a:ea typeface="Courier Prime"/>
                <a:cs typeface="Courier Prime"/>
                <a:sym typeface="Courier Prime"/>
              </a:defRPr>
            </a:lvl1pPr>
            <a:lvl2pPr lvl="1"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2pPr>
            <a:lvl3pPr lvl="2"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3pPr>
            <a:lvl4pPr lvl="3"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4pPr>
            <a:lvl5pPr lvl="4"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5pPr>
            <a:lvl6pPr lvl="5"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6pPr>
            <a:lvl7pPr lvl="6"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7pPr>
            <a:lvl8pPr lvl="7"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8pPr>
            <a:lvl9pPr lvl="8"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9pPr>
          </a:lstStyle>
          <a:p>
            <a:endParaRPr/>
          </a:p>
        </p:txBody>
      </p:sp>
      <p:sp>
        <p:nvSpPr>
          <p:cNvPr id="68" name="Google Shape;68;p14"/>
          <p:cNvSpPr txBox="1">
            <a:spLocks noGrp="1"/>
          </p:cNvSpPr>
          <p:nvPr>
            <p:ph type="title" idx="5" hasCustomPrompt="1"/>
          </p:nvPr>
        </p:nvSpPr>
        <p:spPr>
          <a:xfrm>
            <a:off x="4681895" y="1868400"/>
            <a:ext cx="888300" cy="900900"/>
          </a:xfrm>
          <a:prstGeom prst="rect">
            <a:avLst/>
          </a:prstGeom>
          <a:noFill/>
        </p:spPr>
        <p:txBody>
          <a:bodyPr spcFirstLastPara="1" wrap="square" lIns="91425" tIns="91425" rIns="91425" bIns="91425" anchor="ctr" anchorCtr="0">
            <a:normAutofit/>
          </a:bodyPr>
          <a:lstStyle>
            <a:lvl1pPr lvl="0" algn="ctr" rtl="0">
              <a:spcBef>
                <a:spcPts val="0"/>
              </a:spcBef>
              <a:spcAft>
                <a:spcPts val="0"/>
              </a:spcAft>
              <a:buClr>
                <a:srgbClr val="000000"/>
              </a:buClr>
              <a:buSzPts val="3000"/>
              <a:buFont typeface="Comfortaa"/>
              <a:buNone/>
              <a:defRPr sz="3000">
                <a:solidFill>
                  <a:srgbClr val="F3F3F3"/>
                </a:solidFill>
                <a:latin typeface="Comfortaa"/>
                <a:ea typeface="Comfortaa"/>
                <a:cs typeface="Comfortaa"/>
                <a:sym typeface="Comfortaa"/>
              </a:defRPr>
            </a:lvl1pPr>
            <a:lvl2pPr lvl="1"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2pPr>
            <a:lvl3pPr lvl="2"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3pPr>
            <a:lvl4pPr lvl="3"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4pPr>
            <a:lvl5pPr lvl="4"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5pPr>
            <a:lvl6pPr lvl="5"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6pPr>
            <a:lvl7pPr lvl="6"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7pPr>
            <a:lvl8pPr lvl="7"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8pPr>
            <a:lvl9pPr lvl="8"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9pPr>
          </a:lstStyle>
          <a:p>
            <a:r>
              <a:t>xx%</a:t>
            </a:r>
          </a:p>
        </p:txBody>
      </p:sp>
      <p:sp>
        <p:nvSpPr>
          <p:cNvPr id="69" name="Google Shape;69;p14"/>
          <p:cNvSpPr txBox="1">
            <a:spLocks noGrp="1"/>
          </p:cNvSpPr>
          <p:nvPr>
            <p:ph type="subTitle" idx="6"/>
          </p:nvPr>
        </p:nvSpPr>
        <p:spPr>
          <a:xfrm flipH="1">
            <a:off x="5750254" y="2203308"/>
            <a:ext cx="2560200" cy="640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rgbClr val="FFFFFF"/>
              </a:buClr>
              <a:buSzPts val="1400"/>
              <a:buFont typeface="Nanum Gothic"/>
              <a:buNone/>
              <a:defRPr sz="1400">
                <a:solidFill>
                  <a:srgbClr val="000000"/>
                </a:solidFill>
                <a:latin typeface="Comfortaa"/>
                <a:ea typeface="Comfortaa"/>
                <a:cs typeface="Comfortaa"/>
                <a:sym typeface="Comfortaa"/>
              </a:defRPr>
            </a:lvl1pPr>
            <a:lvl2pPr lvl="1"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2pPr>
            <a:lvl3pPr lvl="2"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3pPr>
            <a:lvl4pPr lvl="3"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4pPr>
            <a:lvl5pPr lvl="4"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5pPr>
            <a:lvl6pPr lvl="5"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6pPr>
            <a:lvl7pPr lvl="6"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7pPr>
            <a:lvl8pPr lvl="7"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8pPr>
            <a:lvl9pPr lvl="8"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9pPr>
          </a:lstStyle>
          <a:p>
            <a:endParaRPr/>
          </a:p>
        </p:txBody>
      </p:sp>
      <p:sp>
        <p:nvSpPr>
          <p:cNvPr id="70" name="Google Shape;70;p14"/>
          <p:cNvSpPr txBox="1">
            <a:spLocks noGrp="1"/>
          </p:cNvSpPr>
          <p:nvPr>
            <p:ph type="ctrTitle" idx="7"/>
          </p:nvPr>
        </p:nvSpPr>
        <p:spPr>
          <a:xfrm>
            <a:off x="1923048" y="3206800"/>
            <a:ext cx="2560200" cy="365700"/>
          </a:xfrm>
          <a:prstGeom prst="rect">
            <a:avLst/>
          </a:prstGeom>
        </p:spPr>
        <p:txBody>
          <a:bodyPr spcFirstLastPara="1" wrap="square" lIns="91425" tIns="91425" rIns="91425" bIns="91425" anchor="ctr" anchorCtr="0">
            <a:normAutofit/>
          </a:bodyPr>
          <a:lstStyle>
            <a:lvl1pPr lvl="0" rtl="0">
              <a:spcBef>
                <a:spcPts val="0"/>
              </a:spcBef>
              <a:spcAft>
                <a:spcPts val="0"/>
              </a:spcAft>
              <a:buClr>
                <a:srgbClr val="000000"/>
              </a:buClr>
              <a:buSzPts val="2400"/>
              <a:buFont typeface="Merriweather"/>
              <a:buNone/>
              <a:defRPr sz="1808" b="1">
                <a:solidFill>
                  <a:srgbClr val="000000"/>
                </a:solidFill>
                <a:latin typeface="Courier Prime"/>
                <a:ea typeface="Courier Prime"/>
                <a:cs typeface="Courier Prime"/>
                <a:sym typeface="Courier Prime"/>
              </a:defRPr>
            </a:lvl1pPr>
            <a:lvl2pPr lvl="1"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2pPr>
            <a:lvl3pPr lvl="2"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3pPr>
            <a:lvl4pPr lvl="3"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4pPr>
            <a:lvl5pPr lvl="4"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5pPr>
            <a:lvl6pPr lvl="5"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6pPr>
            <a:lvl7pPr lvl="6"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7pPr>
            <a:lvl8pPr lvl="7"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8pPr>
            <a:lvl9pPr lvl="8"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9pPr>
          </a:lstStyle>
          <a:p>
            <a:endParaRPr/>
          </a:p>
        </p:txBody>
      </p:sp>
      <p:sp>
        <p:nvSpPr>
          <p:cNvPr id="71" name="Google Shape;71;p14"/>
          <p:cNvSpPr txBox="1">
            <a:spLocks noGrp="1"/>
          </p:cNvSpPr>
          <p:nvPr>
            <p:ph type="title" idx="8" hasCustomPrompt="1"/>
          </p:nvPr>
        </p:nvSpPr>
        <p:spPr>
          <a:xfrm>
            <a:off x="854695" y="3163350"/>
            <a:ext cx="888300" cy="900900"/>
          </a:xfrm>
          <a:prstGeom prst="rect">
            <a:avLst/>
          </a:prstGeom>
          <a:noFill/>
        </p:spPr>
        <p:txBody>
          <a:bodyPr spcFirstLastPara="1" wrap="square" lIns="91425" tIns="91425" rIns="91425" bIns="91425" anchor="ctr" anchorCtr="0">
            <a:normAutofit/>
          </a:bodyPr>
          <a:lstStyle>
            <a:lvl1pPr lvl="0" algn="ctr" rtl="0">
              <a:spcBef>
                <a:spcPts val="0"/>
              </a:spcBef>
              <a:spcAft>
                <a:spcPts val="0"/>
              </a:spcAft>
              <a:buClr>
                <a:srgbClr val="000000"/>
              </a:buClr>
              <a:buSzPts val="3000"/>
              <a:buFont typeface="Comfortaa"/>
              <a:buNone/>
              <a:defRPr sz="3000">
                <a:solidFill>
                  <a:srgbClr val="F3F3F3"/>
                </a:solidFill>
                <a:latin typeface="Comfortaa"/>
                <a:ea typeface="Comfortaa"/>
                <a:cs typeface="Comfortaa"/>
                <a:sym typeface="Comfortaa"/>
              </a:defRPr>
            </a:lvl1pPr>
            <a:lvl2pPr lvl="1"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2pPr>
            <a:lvl3pPr lvl="2"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3pPr>
            <a:lvl4pPr lvl="3"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4pPr>
            <a:lvl5pPr lvl="4"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5pPr>
            <a:lvl6pPr lvl="5"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6pPr>
            <a:lvl7pPr lvl="6"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7pPr>
            <a:lvl8pPr lvl="7"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8pPr>
            <a:lvl9pPr lvl="8"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9pPr>
          </a:lstStyle>
          <a:p>
            <a:r>
              <a:t>xx%</a:t>
            </a:r>
          </a:p>
        </p:txBody>
      </p:sp>
      <p:sp>
        <p:nvSpPr>
          <p:cNvPr id="72" name="Google Shape;72;p14"/>
          <p:cNvSpPr txBox="1">
            <a:spLocks noGrp="1"/>
          </p:cNvSpPr>
          <p:nvPr>
            <p:ph type="subTitle" idx="9"/>
          </p:nvPr>
        </p:nvSpPr>
        <p:spPr>
          <a:xfrm flipH="1">
            <a:off x="1923054" y="3498258"/>
            <a:ext cx="2560200" cy="640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rgbClr val="FFFFFF"/>
              </a:buClr>
              <a:buSzPts val="1400"/>
              <a:buFont typeface="Nanum Gothic"/>
              <a:buNone/>
              <a:defRPr sz="1400">
                <a:solidFill>
                  <a:srgbClr val="000000"/>
                </a:solidFill>
                <a:latin typeface="Comfortaa"/>
                <a:ea typeface="Comfortaa"/>
                <a:cs typeface="Comfortaa"/>
                <a:sym typeface="Comfortaa"/>
              </a:defRPr>
            </a:lvl1pPr>
            <a:lvl2pPr lvl="1"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2pPr>
            <a:lvl3pPr lvl="2"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3pPr>
            <a:lvl4pPr lvl="3"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4pPr>
            <a:lvl5pPr lvl="4"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5pPr>
            <a:lvl6pPr lvl="5"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6pPr>
            <a:lvl7pPr lvl="6"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7pPr>
            <a:lvl8pPr lvl="7"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8pPr>
            <a:lvl9pPr lvl="8"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9pPr>
          </a:lstStyle>
          <a:p>
            <a:endParaRPr/>
          </a:p>
        </p:txBody>
      </p:sp>
      <p:sp>
        <p:nvSpPr>
          <p:cNvPr id="73" name="Google Shape;73;p14"/>
          <p:cNvSpPr txBox="1">
            <a:spLocks noGrp="1"/>
          </p:cNvSpPr>
          <p:nvPr>
            <p:ph type="ctrTitle" idx="13"/>
          </p:nvPr>
        </p:nvSpPr>
        <p:spPr>
          <a:xfrm>
            <a:off x="5750248" y="3206800"/>
            <a:ext cx="2560200" cy="365700"/>
          </a:xfrm>
          <a:prstGeom prst="rect">
            <a:avLst/>
          </a:prstGeom>
        </p:spPr>
        <p:txBody>
          <a:bodyPr spcFirstLastPara="1" wrap="square" lIns="91425" tIns="91425" rIns="91425" bIns="91425" anchor="ctr" anchorCtr="0">
            <a:normAutofit/>
          </a:bodyPr>
          <a:lstStyle>
            <a:lvl1pPr lvl="0" rtl="0">
              <a:spcBef>
                <a:spcPts val="0"/>
              </a:spcBef>
              <a:spcAft>
                <a:spcPts val="0"/>
              </a:spcAft>
              <a:buClr>
                <a:srgbClr val="000000"/>
              </a:buClr>
              <a:buSzPts val="2400"/>
              <a:buFont typeface="Merriweather"/>
              <a:buNone/>
              <a:defRPr sz="1808" b="1">
                <a:solidFill>
                  <a:srgbClr val="000000"/>
                </a:solidFill>
                <a:latin typeface="Courier Prime"/>
                <a:ea typeface="Courier Prime"/>
                <a:cs typeface="Courier Prime"/>
                <a:sym typeface="Courier Prime"/>
              </a:defRPr>
            </a:lvl1pPr>
            <a:lvl2pPr lvl="1"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2pPr>
            <a:lvl3pPr lvl="2"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3pPr>
            <a:lvl4pPr lvl="3"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4pPr>
            <a:lvl5pPr lvl="4"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5pPr>
            <a:lvl6pPr lvl="5"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6pPr>
            <a:lvl7pPr lvl="6"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7pPr>
            <a:lvl8pPr lvl="7"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8pPr>
            <a:lvl9pPr lvl="8" rtl="0">
              <a:spcBef>
                <a:spcPts val="0"/>
              </a:spcBef>
              <a:spcAft>
                <a:spcPts val="0"/>
              </a:spcAft>
              <a:buClr>
                <a:srgbClr val="B89863"/>
              </a:buClr>
              <a:buSzPts val="2400"/>
              <a:buFont typeface="Anton"/>
              <a:buNone/>
              <a:defRPr sz="2400">
                <a:solidFill>
                  <a:srgbClr val="B89863"/>
                </a:solidFill>
                <a:latin typeface="Anton"/>
                <a:ea typeface="Anton"/>
                <a:cs typeface="Anton"/>
                <a:sym typeface="Anton"/>
              </a:defRPr>
            </a:lvl9pPr>
          </a:lstStyle>
          <a:p>
            <a:endParaRPr/>
          </a:p>
        </p:txBody>
      </p:sp>
      <p:sp>
        <p:nvSpPr>
          <p:cNvPr id="74" name="Google Shape;74;p14"/>
          <p:cNvSpPr txBox="1">
            <a:spLocks noGrp="1"/>
          </p:cNvSpPr>
          <p:nvPr>
            <p:ph type="title" idx="14" hasCustomPrompt="1"/>
          </p:nvPr>
        </p:nvSpPr>
        <p:spPr>
          <a:xfrm>
            <a:off x="4681895" y="3163350"/>
            <a:ext cx="888300" cy="900900"/>
          </a:xfrm>
          <a:prstGeom prst="rect">
            <a:avLst/>
          </a:prstGeom>
          <a:noFill/>
        </p:spPr>
        <p:txBody>
          <a:bodyPr spcFirstLastPara="1" wrap="square" lIns="91425" tIns="91425" rIns="91425" bIns="91425" anchor="ctr" anchorCtr="0">
            <a:normAutofit/>
          </a:bodyPr>
          <a:lstStyle>
            <a:lvl1pPr lvl="0" algn="ctr" rtl="0">
              <a:spcBef>
                <a:spcPts val="0"/>
              </a:spcBef>
              <a:spcAft>
                <a:spcPts val="0"/>
              </a:spcAft>
              <a:buClr>
                <a:srgbClr val="000000"/>
              </a:buClr>
              <a:buSzPts val="3000"/>
              <a:buFont typeface="Comfortaa"/>
              <a:buNone/>
              <a:defRPr sz="3000">
                <a:solidFill>
                  <a:srgbClr val="F3F3F3"/>
                </a:solidFill>
                <a:latin typeface="Comfortaa"/>
                <a:ea typeface="Comfortaa"/>
                <a:cs typeface="Comfortaa"/>
                <a:sym typeface="Comfortaa"/>
              </a:defRPr>
            </a:lvl1pPr>
            <a:lvl2pPr lvl="1"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2pPr>
            <a:lvl3pPr lvl="2"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3pPr>
            <a:lvl4pPr lvl="3"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4pPr>
            <a:lvl5pPr lvl="4"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5pPr>
            <a:lvl6pPr lvl="5"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6pPr>
            <a:lvl7pPr lvl="6"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7pPr>
            <a:lvl8pPr lvl="7"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8pPr>
            <a:lvl9pPr lvl="8" algn="r" rtl="0">
              <a:spcBef>
                <a:spcPts val="0"/>
              </a:spcBef>
              <a:spcAft>
                <a:spcPts val="0"/>
              </a:spcAft>
              <a:buClr>
                <a:srgbClr val="B89863"/>
              </a:buClr>
              <a:buSzPts val="5000"/>
              <a:buFont typeface="Anton"/>
              <a:buNone/>
              <a:defRPr sz="5000">
                <a:solidFill>
                  <a:srgbClr val="B89863"/>
                </a:solidFill>
                <a:latin typeface="Anton"/>
                <a:ea typeface="Anton"/>
                <a:cs typeface="Anton"/>
                <a:sym typeface="Anton"/>
              </a:defRPr>
            </a:lvl9pPr>
          </a:lstStyle>
          <a:p>
            <a:r>
              <a:t>xx%</a:t>
            </a:r>
          </a:p>
        </p:txBody>
      </p:sp>
      <p:sp>
        <p:nvSpPr>
          <p:cNvPr id="75" name="Google Shape;75;p14"/>
          <p:cNvSpPr txBox="1">
            <a:spLocks noGrp="1"/>
          </p:cNvSpPr>
          <p:nvPr>
            <p:ph type="subTitle" idx="15"/>
          </p:nvPr>
        </p:nvSpPr>
        <p:spPr>
          <a:xfrm flipH="1">
            <a:off x="5750254" y="3498258"/>
            <a:ext cx="2560200" cy="640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rgbClr val="FFFFFF"/>
              </a:buClr>
              <a:buSzPts val="1400"/>
              <a:buFont typeface="Nanum Gothic"/>
              <a:buNone/>
              <a:defRPr sz="1400">
                <a:solidFill>
                  <a:srgbClr val="000000"/>
                </a:solidFill>
                <a:latin typeface="Comfortaa"/>
                <a:ea typeface="Comfortaa"/>
                <a:cs typeface="Comfortaa"/>
                <a:sym typeface="Comfortaa"/>
              </a:defRPr>
            </a:lvl1pPr>
            <a:lvl2pPr lvl="1"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2pPr>
            <a:lvl3pPr lvl="2"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3pPr>
            <a:lvl4pPr lvl="3"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4pPr>
            <a:lvl5pPr lvl="4"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5pPr>
            <a:lvl6pPr lvl="5"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6pPr>
            <a:lvl7pPr lvl="6"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7pPr>
            <a:lvl8pPr lvl="7"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8pPr>
            <a:lvl9pPr lvl="8" algn="ctr" rtl="0">
              <a:lnSpc>
                <a:spcPct val="100000"/>
              </a:lnSpc>
              <a:spcBef>
                <a:spcPts val="0"/>
              </a:spcBef>
              <a:spcAft>
                <a:spcPts val="0"/>
              </a:spcAft>
              <a:buClr>
                <a:srgbClr val="FFFFFF"/>
              </a:buClr>
              <a:buSzPts val="1400"/>
              <a:buFont typeface="Nanum Gothic"/>
              <a:buNone/>
              <a:defRPr>
                <a:solidFill>
                  <a:srgbClr val="FFFFFF"/>
                </a:solidFill>
                <a:latin typeface="Nanum Gothic"/>
                <a:ea typeface="Nanum Gothic"/>
                <a:cs typeface="Nanum Gothic"/>
                <a:sym typeface="Nanum Gothic"/>
              </a:defRPr>
            </a:lvl9pPr>
          </a:lstStyle>
          <a:p>
            <a:endParaRPr/>
          </a:p>
        </p:txBody>
      </p:sp>
      <p:sp>
        <p:nvSpPr>
          <p:cNvPr id="76" name="Google Shape;76;p14"/>
          <p:cNvSpPr/>
          <p:nvPr/>
        </p:nvSpPr>
        <p:spPr>
          <a:xfrm>
            <a:off x="2528600" y="4552050"/>
            <a:ext cx="1413900" cy="14139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4"/>
          <p:cNvSpPr/>
          <p:nvPr/>
        </p:nvSpPr>
        <p:spPr>
          <a:xfrm>
            <a:off x="7989150" y="-309500"/>
            <a:ext cx="1413900" cy="1413900"/>
          </a:xfrm>
          <a:prstGeom prst="ellipse">
            <a:avLst/>
          </a:prstGeom>
          <a:solidFill>
            <a:srgbClr val="FFFFFF">
              <a:alpha val="25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SzPts val="2800"/>
              <a:buFont typeface="Courier Prime"/>
              <a:buNone/>
              <a:defRPr sz="2800" b="1">
                <a:latin typeface="Courier Prime"/>
                <a:ea typeface="Courier Prime"/>
                <a:cs typeface="Courier Prime"/>
                <a:sym typeface="Courier Prime"/>
              </a:defRPr>
            </a:lvl1pPr>
            <a:lvl2pPr lvl="1">
              <a:spcBef>
                <a:spcPts val="0"/>
              </a:spcBef>
              <a:spcAft>
                <a:spcPts val="0"/>
              </a:spcAft>
              <a:buSzPts val="2800"/>
              <a:buFont typeface="Courier Prime"/>
              <a:buNone/>
              <a:defRPr sz="2800" b="1">
                <a:latin typeface="Courier Prime"/>
                <a:ea typeface="Courier Prime"/>
                <a:cs typeface="Courier Prime"/>
                <a:sym typeface="Courier Prime"/>
              </a:defRPr>
            </a:lvl2pPr>
            <a:lvl3pPr lvl="2">
              <a:spcBef>
                <a:spcPts val="0"/>
              </a:spcBef>
              <a:spcAft>
                <a:spcPts val="0"/>
              </a:spcAft>
              <a:buSzPts val="2800"/>
              <a:buFont typeface="Courier Prime"/>
              <a:buNone/>
              <a:defRPr sz="2800" b="1">
                <a:latin typeface="Courier Prime"/>
                <a:ea typeface="Courier Prime"/>
                <a:cs typeface="Courier Prime"/>
                <a:sym typeface="Courier Prime"/>
              </a:defRPr>
            </a:lvl3pPr>
            <a:lvl4pPr lvl="3">
              <a:spcBef>
                <a:spcPts val="0"/>
              </a:spcBef>
              <a:spcAft>
                <a:spcPts val="0"/>
              </a:spcAft>
              <a:buSzPts val="2800"/>
              <a:buFont typeface="Courier Prime"/>
              <a:buNone/>
              <a:defRPr sz="2800" b="1">
                <a:latin typeface="Courier Prime"/>
                <a:ea typeface="Courier Prime"/>
                <a:cs typeface="Courier Prime"/>
                <a:sym typeface="Courier Prime"/>
              </a:defRPr>
            </a:lvl4pPr>
            <a:lvl5pPr lvl="4">
              <a:spcBef>
                <a:spcPts val="0"/>
              </a:spcBef>
              <a:spcAft>
                <a:spcPts val="0"/>
              </a:spcAft>
              <a:buSzPts val="2800"/>
              <a:buFont typeface="Courier Prime"/>
              <a:buNone/>
              <a:defRPr sz="2800" b="1">
                <a:latin typeface="Courier Prime"/>
                <a:ea typeface="Courier Prime"/>
                <a:cs typeface="Courier Prime"/>
                <a:sym typeface="Courier Prime"/>
              </a:defRPr>
            </a:lvl5pPr>
            <a:lvl6pPr lvl="5">
              <a:spcBef>
                <a:spcPts val="0"/>
              </a:spcBef>
              <a:spcAft>
                <a:spcPts val="0"/>
              </a:spcAft>
              <a:buSzPts val="2800"/>
              <a:buFont typeface="Courier Prime"/>
              <a:buNone/>
              <a:defRPr sz="2800" b="1">
                <a:latin typeface="Courier Prime"/>
                <a:ea typeface="Courier Prime"/>
                <a:cs typeface="Courier Prime"/>
                <a:sym typeface="Courier Prime"/>
              </a:defRPr>
            </a:lvl6pPr>
            <a:lvl7pPr lvl="6">
              <a:spcBef>
                <a:spcPts val="0"/>
              </a:spcBef>
              <a:spcAft>
                <a:spcPts val="0"/>
              </a:spcAft>
              <a:buSzPts val="2800"/>
              <a:buFont typeface="Courier Prime"/>
              <a:buNone/>
              <a:defRPr sz="2800" b="1">
                <a:latin typeface="Courier Prime"/>
                <a:ea typeface="Courier Prime"/>
                <a:cs typeface="Courier Prime"/>
                <a:sym typeface="Courier Prime"/>
              </a:defRPr>
            </a:lvl7pPr>
            <a:lvl8pPr lvl="7">
              <a:spcBef>
                <a:spcPts val="0"/>
              </a:spcBef>
              <a:spcAft>
                <a:spcPts val="0"/>
              </a:spcAft>
              <a:buSzPts val="2800"/>
              <a:buFont typeface="Courier Prime"/>
              <a:buNone/>
              <a:defRPr sz="2800" b="1">
                <a:latin typeface="Courier Prime"/>
                <a:ea typeface="Courier Prime"/>
                <a:cs typeface="Courier Prime"/>
                <a:sym typeface="Courier Prime"/>
              </a:defRPr>
            </a:lvl8pPr>
            <a:lvl9pPr lvl="8">
              <a:spcBef>
                <a:spcPts val="0"/>
              </a:spcBef>
              <a:spcAft>
                <a:spcPts val="0"/>
              </a:spcAft>
              <a:buSzPts val="2800"/>
              <a:buFont typeface="Courier Prime"/>
              <a:buNone/>
              <a:defRPr sz="2800" b="1">
                <a:latin typeface="Courier Prime"/>
                <a:ea typeface="Courier Prime"/>
                <a:cs typeface="Courier Prime"/>
                <a:sym typeface="Courier Prim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7500">
              <a:lnSpc>
                <a:spcPct val="115000"/>
              </a:lnSpc>
              <a:spcBef>
                <a:spcPts val="0"/>
              </a:spcBef>
              <a:spcAft>
                <a:spcPts val="0"/>
              </a:spcAft>
              <a:buClr>
                <a:schemeClr val="dk2"/>
              </a:buClr>
              <a:buSzPts val="1400"/>
              <a:buFont typeface="Comfortaa"/>
              <a:buChar char="●"/>
              <a:defRPr>
                <a:solidFill>
                  <a:schemeClr val="dk2"/>
                </a:solidFill>
                <a:latin typeface="Comfortaa"/>
                <a:ea typeface="Comfortaa"/>
                <a:cs typeface="Comfortaa"/>
                <a:sym typeface="Comfortaa"/>
              </a:defRPr>
            </a:lvl1pPr>
            <a:lvl2pPr marL="914400" lvl="1" indent="-317500">
              <a:lnSpc>
                <a:spcPct val="115000"/>
              </a:lnSpc>
              <a:spcBef>
                <a:spcPts val="0"/>
              </a:spcBef>
              <a:spcAft>
                <a:spcPts val="0"/>
              </a:spcAft>
              <a:buClr>
                <a:schemeClr val="dk2"/>
              </a:buClr>
              <a:buSzPts val="1400"/>
              <a:buFont typeface="Comfortaa"/>
              <a:buChar char="○"/>
              <a:defRPr>
                <a:solidFill>
                  <a:schemeClr val="dk2"/>
                </a:solidFill>
                <a:latin typeface="Comfortaa"/>
                <a:ea typeface="Comfortaa"/>
                <a:cs typeface="Comfortaa"/>
                <a:sym typeface="Comfortaa"/>
              </a:defRPr>
            </a:lvl2pPr>
            <a:lvl3pPr marL="1371600" lvl="2" indent="-317500">
              <a:lnSpc>
                <a:spcPct val="115000"/>
              </a:lnSpc>
              <a:spcBef>
                <a:spcPts val="0"/>
              </a:spcBef>
              <a:spcAft>
                <a:spcPts val="0"/>
              </a:spcAft>
              <a:buClr>
                <a:schemeClr val="dk2"/>
              </a:buClr>
              <a:buSzPts val="1400"/>
              <a:buFont typeface="Comfortaa"/>
              <a:buChar char="■"/>
              <a:defRPr>
                <a:solidFill>
                  <a:schemeClr val="dk2"/>
                </a:solidFill>
                <a:latin typeface="Comfortaa"/>
                <a:ea typeface="Comfortaa"/>
                <a:cs typeface="Comfortaa"/>
                <a:sym typeface="Comfortaa"/>
              </a:defRPr>
            </a:lvl3pPr>
            <a:lvl4pPr marL="1828800" lvl="3" indent="-317500">
              <a:lnSpc>
                <a:spcPct val="115000"/>
              </a:lnSpc>
              <a:spcBef>
                <a:spcPts val="0"/>
              </a:spcBef>
              <a:spcAft>
                <a:spcPts val="0"/>
              </a:spcAft>
              <a:buClr>
                <a:schemeClr val="dk2"/>
              </a:buClr>
              <a:buSzPts val="1400"/>
              <a:buFont typeface="Comfortaa"/>
              <a:buChar char="●"/>
              <a:defRPr>
                <a:solidFill>
                  <a:schemeClr val="dk2"/>
                </a:solidFill>
                <a:latin typeface="Comfortaa"/>
                <a:ea typeface="Comfortaa"/>
                <a:cs typeface="Comfortaa"/>
                <a:sym typeface="Comfortaa"/>
              </a:defRPr>
            </a:lvl4pPr>
            <a:lvl5pPr marL="2286000" lvl="4" indent="-317500">
              <a:lnSpc>
                <a:spcPct val="115000"/>
              </a:lnSpc>
              <a:spcBef>
                <a:spcPts val="0"/>
              </a:spcBef>
              <a:spcAft>
                <a:spcPts val="0"/>
              </a:spcAft>
              <a:buClr>
                <a:schemeClr val="dk2"/>
              </a:buClr>
              <a:buSzPts val="1400"/>
              <a:buFont typeface="Comfortaa"/>
              <a:buChar char="○"/>
              <a:defRPr>
                <a:solidFill>
                  <a:schemeClr val="dk2"/>
                </a:solidFill>
                <a:latin typeface="Comfortaa"/>
                <a:ea typeface="Comfortaa"/>
                <a:cs typeface="Comfortaa"/>
                <a:sym typeface="Comfortaa"/>
              </a:defRPr>
            </a:lvl5pPr>
            <a:lvl6pPr marL="2743200" lvl="5" indent="-317500">
              <a:lnSpc>
                <a:spcPct val="115000"/>
              </a:lnSpc>
              <a:spcBef>
                <a:spcPts val="0"/>
              </a:spcBef>
              <a:spcAft>
                <a:spcPts val="0"/>
              </a:spcAft>
              <a:buClr>
                <a:schemeClr val="dk2"/>
              </a:buClr>
              <a:buSzPts val="1400"/>
              <a:buFont typeface="Comfortaa"/>
              <a:buChar char="■"/>
              <a:defRPr>
                <a:solidFill>
                  <a:schemeClr val="dk2"/>
                </a:solidFill>
                <a:latin typeface="Comfortaa"/>
                <a:ea typeface="Comfortaa"/>
                <a:cs typeface="Comfortaa"/>
                <a:sym typeface="Comfortaa"/>
              </a:defRPr>
            </a:lvl6pPr>
            <a:lvl7pPr marL="3200400" lvl="6" indent="-317500">
              <a:lnSpc>
                <a:spcPct val="115000"/>
              </a:lnSpc>
              <a:spcBef>
                <a:spcPts val="0"/>
              </a:spcBef>
              <a:spcAft>
                <a:spcPts val="0"/>
              </a:spcAft>
              <a:buClr>
                <a:schemeClr val="dk2"/>
              </a:buClr>
              <a:buSzPts val="1400"/>
              <a:buFont typeface="Comfortaa"/>
              <a:buChar char="●"/>
              <a:defRPr>
                <a:solidFill>
                  <a:schemeClr val="dk2"/>
                </a:solidFill>
                <a:latin typeface="Comfortaa"/>
                <a:ea typeface="Comfortaa"/>
                <a:cs typeface="Comfortaa"/>
                <a:sym typeface="Comfortaa"/>
              </a:defRPr>
            </a:lvl7pPr>
            <a:lvl8pPr marL="3657600" lvl="7" indent="-317500">
              <a:lnSpc>
                <a:spcPct val="115000"/>
              </a:lnSpc>
              <a:spcBef>
                <a:spcPts val="0"/>
              </a:spcBef>
              <a:spcAft>
                <a:spcPts val="0"/>
              </a:spcAft>
              <a:buClr>
                <a:schemeClr val="dk2"/>
              </a:buClr>
              <a:buSzPts val="1400"/>
              <a:buFont typeface="Comfortaa"/>
              <a:buChar char="○"/>
              <a:defRPr>
                <a:solidFill>
                  <a:schemeClr val="dk2"/>
                </a:solidFill>
                <a:latin typeface="Comfortaa"/>
                <a:ea typeface="Comfortaa"/>
                <a:cs typeface="Comfortaa"/>
                <a:sym typeface="Comfortaa"/>
              </a:defRPr>
            </a:lvl8pPr>
            <a:lvl9pPr marL="4114800" lvl="8" indent="-317500">
              <a:lnSpc>
                <a:spcPct val="115000"/>
              </a:lnSpc>
              <a:spcBef>
                <a:spcPts val="0"/>
              </a:spcBef>
              <a:spcAft>
                <a:spcPts val="0"/>
              </a:spcAft>
              <a:buClr>
                <a:schemeClr val="dk2"/>
              </a:buClr>
              <a:buSzPts val="1400"/>
              <a:buFont typeface="Comfortaa"/>
              <a:buChar char="■"/>
              <a:defRPr>
                <a:solidFill>
                  <a:schemeClr val="dk2"/>
                </a:solidFill>
                <a:latin typeface="Comfortaa"/>
                <a:ea typeface="Comfortaa"/>
                <a:cs typeface="Comfortaa"/>
                <a:sym typeface="Comforta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4" r:id="rId5"/>
    <p:sldLayoutId id="2147483655" r:id="rId6"/>
    <p:sldLayoutId id="2147483656" r:id="rId7"/>
    <p:sldLayoutId id="2147483658" r:id="rId8"/>
    <p:sldLayoutId id="2147483660" r:id="rId9"/>
    <p:sldLayoutId id="2147483661" r:id="rId10"/>
    <p:sldLayoutId id="2147483663" r:id="rId11"/>
    <p:sldLayoutId id="2147483666" r:id="rId12"/>
    <p:sldLayoutId id="2147483667" r:id="rId13"/>
    <p:sldLayoutId id="2147483668" r:id="rId14"/>
    <p:sldLayoutId id="2147483673" r:id="rId15"/>
    <p:sldLayoutId id="2147483677" r:id="rId16"/>
    <p:sldLayoutId id="2147483678"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hyperlink" Target="https://covid19.mathdro.id/api" TargetMode="External"/><Relationship Id="rId2" Type="http://schemas.openxmlformats.org/officeDocument/2006/relationships/hyperlink" Target="https://api.rootnet.in/covid19-in/stats/latest" TargetMode="Externa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hyperlink" Target="https://youtu.be/do5GjbJG998" TargetMode="External"/><Relationship Id="rId2" Type="http://schemas.openxmlformats.org/officeDocument/2006/relationships/notesSlide" Target="../notesSlides/notesSlide15.xml"/><Relationship Id="rId1" Type="http://schemas.openxmlformats.org/officeDocument/2006/relationships/slideLayout" Target="../slideLayouts/slideLayout12.xml"/><Relationship Id="rId6" Type="http://schemas.openxmlformats.org/officeDocument/2006/relationships/image" Target="../media/image11.jpg"/><Relationship Id="rId5" Type="http://schemas.openxmlformats.org/officeDocument/2006/relationships/hyperlink" Target="https://www.youtube.com/watch?v=RUDrjqywD1g&amp;t=384s" TargetMode="External"/><Relationship Id="rId4" Type="http://schemas.openxmlformats.org/officeDocument/2006/relationships/hyperlink" Target="https://www.youtube.com/watch?v=Tch-CpttcOc&amp;list=PLH9iLcrNpXtRhovgmuZD-bWexeOv2H5tW&amp;index=18"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6.xml"/><Relationship Id="rId1" Type="http://schemas.openxmlformats.org/officeDocument/2006/relationships/slideLayout" Target="../slideLayouts/slideLayout13.xml"/><Relationship Id="rId5" Type="http://schemas.openxmlformats.org/officeDocument/2006/relationships/image" Target="../media/image14.jpg"/><Relationship Id="rId4" Type="http://schemas.openxmlformats.org/officeDocument/2006/relationships/image" Target="../media/image13.jpg"/></Relationships>
</file>

<file path=ppt/slides/_rels/slide1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5.jfif"/><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18.png"/><Relationship Id="rId5" Type="http://schemas.openxmlformats.org/officeDocument/2006/relationships/image" Target="../media/image17.jpeg"/><Relationship Id="rId4" Type="http://schemas.openxmlformats.org/officeDocument/2006/relationships/notesSlide" Target="../notesSlides/notesSlide17.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0"/>
        <p:cNvGrpSpPr/>
        <p:nvPr/>
      </p:nvGrpSpPr>
      <p:grpSpPr>
        <a:xfrm>
          <a:off x="0" y="0"/>
          <a:ext cx="0" cy="0"/>
          <a:chOff x="0" y="0"/>
          <a:chExt cx="0" cy="0"/>
        </a:xfrm>
      </p:grpSpPr>
      <p:sp>
        <p:nvSpPr>
          <p:cNvPr id="221" name="Google Shape;221;p35"/>
          <p:cNvSpPr txBox="1">
            <a:spLocks noGrp="1"/>
          </p:cNvSpPr>
          <p:nvPr>
            <p:ph type="ctrTitle"/>
          </p:nvPr>
        </p:nvSpPr>
        <p:spPr>
          <a:xfrm>
            <a:off x="713225" y="768000"/>
            <a:ext cx="7717500" cy="2694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SzPts val="990"/>
              <a:buNone/>
            </a:pPr>
            <a:r>
              <a:rPr lang="en" dirty="0"/>
              <a:t>goCorona Updater</a:t>
            </a:r>
            <a:endParaRPr dirty="0"/>
          </a:p>
        </p:txBody>
      </p:sp>
      <p:sp>
        <p:nvSpPr>
          <p:cNvPr id="222" name="Google Shape;222;p35"/>
          <p:cNvSpPr/>
          <p:nvPr/>
        </p:nvSpPr>
        <p:spPr>
          <a:xfrm>
            <a:off x="4085375" y="3607775"/>
            <a:ext cx="1000800" cy="1000800"/>
          </a:xfrm>
          <a:prstGeom prst="ellipse">
            <a:avLst/>
          </a:prstGeom>
          <a:solidFill>
            <a:srgbClr val="FFFFFF">
              <a:alpha val="37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5"/>
          <p:cNvSpPr txBox="1">
            <a:spLocks noGrp="1"/>
          </p:cNvSpPr>
          <p:nvPr>
            <p:ph type="subTitle" idx="1"/>
          </p:nvPr>
        </p:nvSpPr>
        <p:spPr>
          <a:xfrm>
            <a:off x="713225" y="3900925"/>
            <a:ext cx="7717500" cy="4875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A JAVA PROJECT</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p60"/>
          <p:cNvSpPr txBox="1">
            <a:spLocks noGrp="1"/>
          </p:cNvSpPr>
          <p:nvPr>
            <p:ph type="title"/>
          </p:nvPr>
        </p:nvSpPr>
        <p:spPr>
          <a:xfrm>
            <a:off x="1295400" y="2824400"/>
            <a:ext cx="6705600" cy="13632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dirty="0"/>
              <a:t>Methods and Materials</a:t>
            </a:r>
            <a:endParaRPr dirty="0"/>
          </a:p>
        </p:txBody>
      </p:sp>
      <p:sp>
        <p:nvSpPr>
          <p:cNvPr id="605" name="Google Shape;605;p60"/>
          <p:cNvSpPr txBox="1">
            <a:spLocks noGrp="1"/>
          </p:cNvSpPr>
          <p:nvPr>
            <p:ph type="title" idx="2"/>
          </p:nvPr>
        </p:nvSpPr>
        <p:spPr>
          <a:xfrm>
            <a:off x="1295400" y="716200"/>
            <a:ext cx="6553200" cy="13632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03</a:t>
            </a:r>
            <a:endParaRPr/>
          </a:p>
        </p:txBody>
      </p:sp>
      <p:sp>
        <p:nvSpPr>
          <p:cNvPr id="606" name="Google Shape;606;p60"/>
          <p:cNvSpPr/>
          <p:nvPr/>
        </p:nvSpPr>
        <p:spPr>
          <a:xfrm>
            <a:off x="3618750" y="444550"/>
            <a:ext cx="1906500" cy="1906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3" name="Google Shape;323;p45"/>
          <p:cNvSpPr txBox="1">
            <a:spLocks noGrp="1"/>
          </p:cNvSpPr>
          <p:nvPr>
            <p:ph type="subTitle" idx="1"/>
          </p:nvPr>
        </p:nvSpPr>
        <p:spPr>
          <a:xfrm>
            <a:off x="704754" y="863600"/>
            <a:ext cx="3325379" cy="576122"/>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1800" i="1" dirty="0"/>
              <a:t>Study/Project Design:</a:t>
            </a:r>
            <a:endParaRPr sz="1800" i="1" dirty="0"/>
          </a:p>
        </p:txBody>
      </p:sp>
      <p:sp>
        <p:nvSpPr>
          <p:cNvPr id="325" name="Google Shape;325;p45"/>
          <p:cNvSpPr txBox="1">
            <a:spLocks noGrp="1"/>
          </p:cNvSpPr>
          <p:nvPr>
            <p:ph type="subTitle" idx="3"/>
          </p:nvPr>
        </p:nvSpPr>
        <p:spPr>
          <a:xfrm>
            <a:off x="704754" y="1411254"/>
            <a:ext cx="3325379" cy="229252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effectLst/>
                <a:latin typeface="Comfortaa" panose="020B0604020202020204" charset="0"/>
                <a:ea typeface="Times New Roman" panose="02020603050405020304" pitchFamily="18" charset="0"/>
              </a:rPr>
              <a:t> </a:t>
            </a:r>
            <a:r>
              <a:rPr lang="en-US" sz="1600" dirty="0">
                <a:effectLst/>
                <a:latin typeface="Comfortaa" panose="020B0604020202020204" charset="0"/>
                <a:ea typeface="Times New Roman" panose="02020603050405020304" pitchFamily="18" charset="0"/>
              </a:rPr>
              <a:t>Our project was made in eclipse java platform which helped a lot in giving it a good user interface.</a:t>
            </a:r>
            <a:endParaRPr sz="1050" dirty="0">
              <a:latin typeface="Comfortaa" panose="020B0604020202020204" charset="0"/>
            </a:endParaRPr>
          </a:p>
        </p:txBody>
      </p:sp>
      <p:sp>
        <p:nvSpPr>
          <p:cNvPr id="34" name="Google Shape;323;p45">
            <a:extLst>
              <a:ext uri="{FF2B5EF4-FFF2-40B4-BE49-F238E27FC236}">
                <a16:creationId xmlns:a16="http://schemas.microsoft.com/office/drawing/2014/main" id="{AC793924-1DF5-4B41-96DD-18BB3E9E1E11}"/>
              </a:ext>
            </a:extLst>
          </p:cNvPr>
          <p:cNvSpPr txBox="1">
            <a:spLocks/>
          </p:cNvSpPr>
          <p:nvPr/>
        </p:nvSpPr>
        <p:spPr>
          <a:xfrm>
            <a:off x="5113869" y="835132"/>
            <a:ext cx="3325379" cy="576122"/>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000000"/>
              </a:buClr>
              <a:buSzPts val="1400"/>
              <a:buFont typeface="Courier Prime"/>
              <a:buNone/>
              <a:defRPr sz="1400" b="1" i="0" u="none" strike="noStrike" cap="none">
                <a:solidFill>
                  <a:srgbClr val="000000"/>
                </a:solidFill>
                <a:latin typeface="Courier Prime"/>
                <a:ea typeface="Courier Prime"/>
                <a:cs typeface="Courier Prime"/>
                <a:sym typeface="Courier Prime"/>
              </a:defRPr>
            </a:lvl1pPr>
            <a:lvl2pPr marL="914400" marR="0" lvl="1"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2pPr>
            <a:lvl3pPr marL="1371600" marR="0" lvl="2"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3pPr>
            <a:lvl4pPr marL="1828800" marR="0" lvl="3"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4pPr>
            <a:lvl5pPr marL="2286000" marR="0" lvl="4"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5pPr>
            <a:lvl6pPr marL="2743200" marR="0" lvl="5"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6pPr>
            <a:lvl7pPr marL="3200400" marR="0" lvl="6"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7pPr>
            <a:lvl8pPr marL="3657600" marR="0" lvl="7"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8pPr>
            <a:lvl9pPr marL="4114800" marR="0" lvl="8"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9pPr>
          </a:lstStyle>
          <a:p>
            <a:pPr marL="0" indent="0"/>
            <a:r>
              <a:rPr lang="en-US" sz="1800" b="1" i="1" dirty="0">
                <a:effectLst/>
                <a:latin typeface="Courier Prime" panose="020B0604020202020204" charset="0"/>
                <a:ea typeface="Times New Roman" panose="02020603050405020304" pitchFamily="18" charset="0"/>
              </a:rPr>
              <a:t>Used Specification:</a:t>
            </a:r>
            <a:endParaRPr lang="en-IN" sz="1800" dirty="0">
              <a:latin typeface="Courier Prime" panose="020B0604020202020204" charset="0"/>
            </a:endParaRPr>
          </a:p>
        </p:txBody>
      </p:sp>
      <p:sp>
        <p:nvSpPr>
          <p:cNvPr id="35" name="Google Shape;325;p45">
            <a:extLst>
              <a:ext uri="{FF2B5EF4-FFF2-40B4-BE49-F238E27FC236}">
                <a16:creationId xmlns:a16="http://schemas.microsoft.com/office/drawing/2014/main" id="{15D16D98-AD75-4C2C-ADE2-0C779877944C}"/>
              </a:ext>
            </a:extLst>
          </p:cNvPr>
          <p:cNvSpPr txBox="1">
            <a:spLocks/>
          </p:cNvSpPr>
          <p:nvPr/>
        </p:nvSpPr>
        <p:spPr>
          <a:xfrm>
            <a:off x="5113869" y="1382786"/>
            <a:ext cx="3325379" cy="2292525"/>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1pPr>
            <a:lvl2pPr marL="914400" marR="0" lvl="1"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2pPr>
            <a:lvl3pPr marL="1371600" marR="0" lvl="2"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3pPr>
            <a:lvl4pPr marL="1828800" marR="0" lvl="3"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4pPr>
            <a:lvl5pPr marL="2286000" marR="0" lvl="4"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5pPr>
            <a:lvl6pPr marL="2743200" marR="0" lvl="5"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6pPr>
            <a:lvl7pPr marL="3200400" marR="0" lvl="6"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7pPr>
            <a:lvl8pPr marL="3657600" marR="0" lvl="7"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8pPr>
            <a:lvl9pPr marL="4114800" marR="0" lvl="8"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9pPr>
          </a:lstStyle>
          <a:p>
            <a:pPr marL="342900" lvl="0" indent="-342900">
              <a:buFont typeface="Symbol" panose="05050102010706020507" pitchFamily="18" charset="2"/>
              <a:buChar char=""/>
            </a:pPr>
            <a:r>
              <a:rPr lang="en-US" dirty="0">
                <a:latin typeface="Comfortaa" panose="020B0604020202020204" charset="0"/>
                <a:ea typeface="Times New Roman" panose="02020603050405020304" pitchFamily="18" charset="0"/>
              </a:rPr>
              <a:t> </a:t>
            </a:r>
            <a:r>
              <a:rPr lang="en-US" dirty="0">
                <a:effectLst/>
                <a:latin typeface="Comfortaa" panose="020B0604020202020204" charset="0"/>
                <a:ea typeface="Times New Roman" panose="02020603050405020304" pitchFamily="18" charset="0"/>
              </a:rPr>
              <a:t>We used Spring Boot which provided spring frame works to it.</a:t>
            </a:r>
          </a:p>
          <a:p>
            <a:pPr marL="0" lvl="0" indent="0"/>
            <a:endParaRPr lang="en-IN" dirty="0">
              <a:effectLst/>
              <a:latin typeface="Comfortaa" panose="020B0604020202020204" charset="0"/>
              <a:ea typeface="Times New Roman" panose="02020603050405020304" pitchFamily="18" charset="0"/>
            </a:endParaRPr>
          </a:p>
          <a:p>
            <a:pPr marL="342900" lvl="0" indent="-342900">
              <a:buFont typeface="Symbol" panose="05050102010706020507" pitchFamily="18" charset="2"/>
              <a:buChar char=""/>
            </a:pPr>
            <a:r>
              <a:rPr lang="en-US" dirty="0">
                <a:effectLst/>
                <a:latin typeface="Comfortaa" panose="020B0604020202020204" charset="0"/>
                <a:ea typeface="Times New Roman" panose="02020603050405020304" pitchFamily="18" charset="0"/>
              </a:rPr>
              <a:t>We used method of calling API for online data.</a:t>
            </a:r>
          </a:p>
          <a:p>
            <a:pPr marL="0" lvl="0" indent="0"/>
            <a:endParaRPr lang="en-IN" dirty="0">
              <a:effectLst/>
              <a:latin typeface="Comfortaa" panose="020B0604020202020204" charset="0"/>
              <a:ea typeface="Times New Roman" panose="02020603050405020304" pitchFamily="18" charset="0"/>
            </a:endParaRPr>
          </a:p>
          <a:p>
            <a:pPr marL="342900" lvl="0" indent="-342900">
              <a:buFont typeface="Symbol" panose="05050102010706020507" pitchFamily="18" charset="2"/>
              <a:buChar char=""/>
            </a:pPr>
            <a:r>
              <a:rPr lang="en-US" dirty="0">
                <a:effectLst/>
                <a:latin typeface="Comfortaa" panose="020B0604020202020204" charset="0"/>
                <a:ea typeface="Times New Roman" panose="02020603050405020304" pitchFamily="18" charset="0"/>
              </a:rPr>
              <a:t>We used JFreeChart for getting chart.</a:t>
            </a:r>
            <a:endParaRPr lang="en-IN" dirty="0">
              <a:effectLst/>
              <a:latin typeface="Comfortaa" panose="020B0604020202020204" charset="0"/>
              <a:ea typeface="Times New Roman" panose="02020603050405020304" pitchFamily="18" charset="0"/>
            </a:endParaRPr>
          </a:p>
          <a:p>
            <a:pPr marL="0" indent="0"/>
            <a:endParaRPr lang="en-US" sz="1050" dirty="0">
              <a:latin typeface="Comfortaa" panose="020B060402020202020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Google Shape;323;p45">
            <a:extLst>
              <a:ext uri="{FF2B5EF4-FFF2-40B4-BE49-F238E27FC236}">
                <a16:creationId xmlns:a16="http://schemas.microsoft.com/office/drawing/2014/main" id="{EFCC629C-13B9-4101-8908-A3FB66490C5E}"/>
              </a:ext>
            </a:extLst>
          </p:cNvPr>
          <p:cNvSpPr txBox="1">
            <a:spLocks noGrp="1"/>
          </p:cNvSpPr>
          <p:nvPr>
            <p:ph type="subTitle" idx="1"/>
          </p:nvPr>
        </p:nvSpPr>
        <p:spPr>
          <a:xfrm>
            <a:off x="704754" y="863600"/>
            <a:ext cx="3325379" cy="576122"/>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US" sz="1800" b="1" i="1" dirty="0">
                <a:effectLst/>
                <a:latin typeface="Courier Prime" panose="020B0604020202020204" charset="0"/>
                <a:ea typeface="Times New Roman" panose="02020603050405020304" pitchFamily="18" charset="0"/>
              </a:rPr>
              <a:t>Outcome Measures: </a:t>
            </a:r>
            <a:endParaRPr sz="1800" i="1" dirty="0">
              <a:latin typeface="Courier Prime" panose="020B0604020202020204" charset="0"/>
            </a:endParaRPr>
          </a:p>
        </p:txBody>
      </p:sp>
      <p:sp>
        <p:nvSpPr>
          <p:cNvPr id="16" name="Google Shape;325;p45">
            <a:extLst>
              <a:ext uri="{FF2B5EF4-FFF2-40B4-BE49-F238E27FC236}">
                <a16:creationId xmlns:a16="http://schemas.microsoft.com/office/drawing/2014/main" id="{76EF10A5-636C-4C81-93EB-D476417D92EF}"/>
              </a:ext>
            </a:extLst>
          </p:cNvPr>
          <p:cNvSpPr txBox="1">
            <a:spLocks/>
          </p:cNvSpPr>
          <p:nvPr/>
        </p:nvSpPr>
        <p:spPr>
          <a:xfrm>
            <a:off x="704754" y="1411254"/>
            <a:ext cx="3325379" cy="2292525"/>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1pPr>
            <a:lvl2pPr marL="914400" marR="0" lvl="1"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2pPr>
            <a:lvl3pPr marL="1371600" marR="0" lvl="2"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3pPr>
            <a:lvl4pPr marL="1828800" marR="0" lvl="3"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4pPr>
            <a:lvl5pPr marL="2286000" marR="0" lvl="4"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5pPr>
            <a:lvl6pPr marL="2743200" marR="0" lvl="5"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6pPr>
            <a:lvl7pPr marL="3200400" marR="0" lvl="6"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7pPr>
            <a:lvl8pPr marL="3657600" marR="0" lvl="7"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8pPr>
            <a:lvl9pPr marL="4114800" marR="0" lvl="8"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9pPr>
          </a:lstStyle>
          <a:p>
            <a:pPr marL="0" indent="0"/>
            <a:r>
              <a:rPr lang="en-US" sz="1600" dirty="0">
                <a:latin typeface="Comfortaa" panose="020B0604020202020204" charset="0"/>
                <a:ea typeface="Times New Roman" panose="02020603050405020304" pitchFamily="18" charset="0"/>
              </a:rPr>
              <a:t> </a:t>
            </a:r>
            <a:r>
              <a:rPr lang="en-US" sz="1600" dirty="0">
                <a:effectLst/>
                <a:latin typeface="Comfortaa" panose="020B0604020202020204" charset="0"/>
                <a:ea typeface="Times New Roman" panose="02020603050405020304" pitchFamily="18" charset="0"/>
              </a:rPr>
              <a:t>Our program gives you data in the form of bar chart which can be zoom in  to view the exact cases.</a:t>
            </a:r>
            <a:endParaRPr lang="en-IN" sz="1600" dirty="0">
              <a:effectLst/>
              <a:latin typeface="Comfortaa" panose="020B0604020202020204" charset="0"/>
              <a:ea typeface="Times New Roman" panose="02020603050405020304" pitchFamily="18" charset="0"/>
            </a:endParaRPr>
          </a:p>
          <a:p>
            <a:pPr marL="0" indent="0"/>
            <a:r>
              <a:rPr lang="en-US" sz="1600" dirty="0">
                <a:latin typeface="Comfortaa" panose="020B0604020202020204" charset="0"/>
                <a:ea typeface="Times New Roman" panose="02020603050405020304" pitchFamily="18" charset="0"/>
              </a:rPr>
              <a:t>.</a:t>
            </a:r>
            <a:endParaRPr lang="en-US" sz="1050" dirty="0">
              <a:latin typeface="Comfortaa" panose="020B0604020202020204" charset="0"/>
            </a:endParaRPr>
          </a:p>
        </p:txBody>
      </p:sp>
      <p:sp>
        <p:nvSpPr>
          <p:cNvPr id="17" name="Google Shape;323;p45">
            <a:extLst>
              <a:ext uri="{FF2B5EF4-FFF2-40B4-BE49-F238E27FC236}">
                <a16:creationId xmlns:a16="http://schemas.microsoft.com/office/drawing/2014/main" id="{39568BFD-6010-4445-A478-3487146ADA67}"/>
              </a:ext>
            </a:extLst>
          </p:cNvPr>
          <p:cNvSpPr txBox="1">
            <a:spLocks/>
          </p:cNvSpPr>
          <p:nvPr/>
        </p:nvSpPr>
        <p:spPr>
          <a:xfrm>
            <a:off x="5113869" y="863600"/>
            <a:ext cx="3325379" cy="576122"/>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000000"/>
              </a:buClr>
              <a:buSzPts val="1400"/>
              <a:buFont typeface="Courier Prime"/>
              <a:buNone/>
              <a:defRPr sz="1400" b="1" i="0" u="none" strike="noStrike" cap="none">
                <a:solidFill>
                  <a:srgbClr val="000000"/>
                </a:solidFill>
                <a:latin typeface="Courier Prime"/>
                <a:ea typeface="Courier Prime"/>
                <a:cs typeface="Courier Prime"/>
                <a:sym typeface="Courier Prime"/>
              </a:defRPr>
            </a:lvl1pPr>
            <a:lvl2pPr marL="914400" marR="0" lvl="1"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2pPr>
            <a:lvl3pPr marL="1371600" marR="0" lvl="2"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3pPr>
            <a:lvl4pPr marL="1828800" marR="0" lvl="3"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4pPr>
            <a:lvl5pPr marL="2286000" marR="0" lvl="4"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5pPr>
            <a:lvl6pPr marL="2743200" marR="0" lvl="5"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6pPr>
            <a:lvl7pPr marL="3200400" marR="0" lvl="6"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7pPr>
            <a:lvl8pPr marL="3657600" marR="0" lvl="7"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8pPr>
            <a:lvl9pPr marL="4114800" marR="0" lvl="8"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9pPr>
          </a:lstStyle>
          <a:p>
            <a:pPr marL="0" indent="0"/>
            <a:r>
              <a:rPr lang="en-US" sz="1800" b="1" i="1" dirty="0">
                <a:effectLst/>
                <a:latin typeface="Courier Prime" panose="020B0604020202020204" charset="0"/>
                <a:ea typeface="Times New Roman" panose="02020603050405020304" pitchFamily="18" charset="0"/>
              </a:rPr>
              <a:t>Data Collection and Analysis:</a:t>
            </a:r>
            <a:endParaRPr lang="en-US" sz="1800" i="1" dirty="0">
              <a:latin typeface="Courier Prime" panose="020B0604020202020204" charset="0"/>
            </a:endParaRPr>
          </a:p>
        </p:txBody>
      </p:sp>
      <p:sp>
        <p:nvSpPr>
          <p:cNvPr id="18" name="Google Shape;325;p45">
            <a:extLst>
              <a:ext uri="{FF2B5EF4-FFF2-40B4-BE49-F238E27FC236}">
                <a16:creationId xmlns:a16="http://schemas.microsoft.com/office/drawing/2014/main" id="{65050791-9E3A-4E9A-BA43-B9D70F59A17F}"/>
              </a:ext>
            </a:extLst>
          </p:cNvPr>
          <p:cNvSpPr txBox="1">
            <a:spLocks/>
          </p:cNvSpPr>
          <p:nvPr/>
        </p:nvSpPr>
        <p:spPr>
          <a:xfrm>
            <a:off x="5113869" y="1411254"/>
            <a:ext cx="3325379" cy="2292525"/>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1pPr>
            <a:lvl2pPr marL="914400" marR="0" lvl="1"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2pPr>
            <a:lvl3pPr marL="1371600" marR="0" lvl="2"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3pPr>
            <a:lvl4pPr marL="1828800" marR="0" lvl="3"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4pPr>
            <a:lvl5pPr marL="2286000" marR="0" lvl="4"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5pPr>
            <a:lvl6pPr marL="2743200" marR="0" lvl="5"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6pPr>
            <a:lvl7pPr marL="3200400" marR="0" lvl="6"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7pPr>
            <a:lvl8pPr marL="3657600" marR="0" lvl="7"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8pPr>
            <a:lvl9pPr marL="4114800" marR="0" lvl="8"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9pPr>
          </a:lstStyle>
          <a:p>
            <a:pPr marL="457200"/>
            <a:r>
              <a:rPr lang="en-US" sz="1600" dirty="0">
                <a:latin typeface="Comfortaa" panose="020B0604020202020204" charset="0"/>
                <a:ea typeface="Times New Roman" panose="02020603050405020304" pitchFamily="18" charset="0"/>
              </a:rPr>
              <a:t> </a:t>
            </a:r>
            <a:r>
              <a:rPr lang="en-US" sz="1600" dirty="0">
                <a:effectLst/>
                <a:latin typeface="Comfortaa" panose="020B0604020202020204" charset="0"/>
                <a:ea typeface="Times New Roman" panose="02020603050405020304" pitchFamily="18" charset="0"/>
              </a:rPr>
              <a:t>Our data of States is provided by </a:t>
            </a:r>
            <a:r>
              <a:rPr lang="en-US" sz="1600" dirty="0" err="1">
                <a:effectLst/>
                <a:latin typeface="Comfortaa" panose="020B0604020202020204" charset="0"/>
                <a:ea typeface="Times New Roman" panose="02020603050405020304" pitchFamily="18" charset="0"/>
              </a:rPr>
              <a:t>api</a:t>
            </a:r>
            <a:r>
              <a:rPr lang="en-US" sz="1600" dirty="0">
                <a:effectLst/>
                <a:latin typeface="Comfortaa" panose="020B0604020202020204" charset="0"/>
                <a:ea typeface="Times New Roman" panose="02020603050405020304" pitchFamily="18" charset="0"/>
              </a:rPr>
              <a:t>  </a:t>
            </a:r>
            <a:r>
              <a:rPr lang="en-IN" sz="1600" u="sng" dirty="0">
                <a:solidFill>
                  <a:srgbClr val="0000FF"/>
                </a:solidFill>
                <a:effectLst/>
                <a:latin typeface="Comfortaa" panose="020B0604020202020204" charset="0"/>
                <a:ea typeface="Times New Roman" panose="02020603050405020304" pitchFamily="18" charset="0"/>
                <a:cs typeface="Consolas" panose="020B0609020204030204" pitchFamily="49" charset="0"/>
                <a:hlinkClick r:id="rId2"/>
              </a:rPr>
              <a:t>https://api.rootnet.in/covid19-in/stats/latest</a:t>
            </a:r>
            <a:endParaRPr lang="en-IN" sz="1600" u="sng" dirty="0">
              <a:solidFill>
                <a:srgbClr val="0000FF"/>
              </a:solidFill>
              <a:effectLst/>
              <a:latin typeface="Comfortaa" panose="020B0604020202020204" charset="0"/>
              <a:ea typeface="Times New Roman" panose="02020603050405020304" pitchFamily="18" charset="0"/>
              <a:cs typeface="Consolas" panose="020B0609020204030204" pitchFamily="49" charset="0"/>
            </a:endParaRPr>
          </a:p>
          <a:p>
            <a:pPr marL="457200"/>
            <a:endParaRPr lang="en-IN" sz="1600" dirty="0">
              <a:effectLst/>
              <a:latin typeface="Comfortaa" panose="020B0604020202020204" charset="0"/>
              <a:ea typeface="Times New Roman" panose="02020603050405020304" pitchFamily="18" charset="0"/>
            </a:endParaRPr>
          </a:p>
          <a:p>
            <a:pPr marL="457200"/>
            <a:r>
              <a:rPr lang="en-US" sz="1600" dirty="0">
                <a:effectLst/>
                <a:latin typeface="Comfortaa" panose="020B0604020202020204" charset="0"/>
                <a:ea typeface="Times New Roman" panose="02020603050405020304" pitchFamily="18" charset="0"/>
              </a:rPr>
              <a:t>Our data of Country is provided by </a:t>
            </a:r>
            <a:r>
              <a:rPr lang="en-US" sz="1600" dirty="0" err="1">
                <a:effectLst/>
                <a:latin typeface="Comfortaa" panose="020B0604020202020204" charset="0"/>
                <a:ea typeface="Times New Roman" panose="02020603050405020304" pitchFamily="18" charset="0"/>
              </a:rPr>
              <a:t>api</a:t>
            </a:r>
            <a:r>
              <a:rPr lang="en-US" sz="1600" dirty="0">
                <a:effectLst/>
                <a:latin typeface="Comfortaa" panose="020B0604020202020204" charset="0"/>
                <a:ea typeface="Times New Roman" panose="02020603050405020304" pitchFamily="18" charset="0"/>
              </a:rPr>
              <a:t> </a:t>
            </a:r>
            <a:r>
              <a:rPr lang="en-US" sz="1600" u="sng" dirty="0">
                <a:solidFill>
                  <a:srgbClr val="0000FF"/>
                </a:solidFill>
                <a:effectLst/>
                <a:latin typeface="Comfortaa" panose="020B0604020202020204" charset="0"/>
                <a:ea typeface="Times New Roman" panose="02020603050405020304" pitchFamily="18" charset="0"/>
                <a:hlinkClick r:id="rId3"/>
              </a:rPr>
              <a:t>https://covid.mathdro.id/api</a:t>
            </a:r>
            <a:endParaRPr lang="en-IN" sz="1600" dirty="0">
              <a:effectLst/>
              <a:latin typeface="Comfortaa" panose="020B0604020202020204" charset="0"/>
              <a:ea typeface="Times New Roman" panose="02020603050405020304" pitchFamily="18" charset="0"/>
            </a:endParaRPr>
          </a:p>
        </p:txBody>
      </p:sp>
    </p:spTree>
    <p:extLst>
      <p:ext uri="{BB962C8B-B14F-4D97-AF65-F5344CB8AC3E}">
        <p14:creationId xmlns:p14="http://schemas.microsoft.com/office/powerpoint/2010/main" val="27647479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Google Shape;323;p45">
            <a:extLst>
              <a:ext uri="{FF2B5EF4-FFF2-40B4-BE49-F238E27FC236}">
                <a16:creationId xmlns:a16="http://schemas.microsoft.com/office/drawing/2014/main" id="{F6BBCBEC-3D50-43F4-9792-8664E6DFB85C}"/>
              </a:ext>
            </a:extLst>
          </p:cNvPr>
          <p:cNvSpPr txBox="1">
            <a:spLocks/>
          </p:cNvSpPr>
          <p:nvPr/>
        </p:nvSpPr>
        <p:spPr>
          <a:xfrm>
            <a:off x="2764074" y="835132"/>
            <a:ext cx="3325379" cy="576122"/>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000000"/>
              </a:buClr>
              <a:buSzPts val="1400"/>
              <a:buFont typeface="Courier Prime"/>
              <a:buNone/>
              <a:defRPr sz="1400" b="1" i="0" u="none" strike="noStrike" cap="none">
                <a:solidFill>
                  <a:srgbClr val="000000"/>
                </a:solidFill>
                <a:latin typeface="Courier Prime"/>
                <a:ea typeface="Courier Prime"/>
                <a:cs typeface="Courier Prime"/>
                <a:sym typeface="Courier Prime"/>
              </a:defRPr>
            </a:lvl1pPr>
            <a:lvl2pPr marL="914400" marR="0" lvl="1"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2pPr>
            <a:lvl3pPr marL="1371600" marR="0" lvl="2"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3pPr>
            <a:lvl4pPr marL="1828800" marR="0" lvl="3"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4pPr>
            <a:lvl5pPr marL="2286000" marR="0" lvl="4"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5pPr>
            <a:lvl6pPr marL="2743200" marR="0" lvl="5"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6pPr>
            <a:lvl7pPr marL="3200400" marR="0" lvl="6"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7pPr>
            <a:lvl8pPr marL="3657600" marR="0" lvl="7"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8pPr>
            <a:lvl9pPr marL="4114800" marR="0" lvl="8"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9pPr>
          </a:lstStyle>
          <a:p>
            <a:r>
              <a:rPr lang="en-US" sz="1800" i="1" dirty="0">
                <a:effectLst/>
                <a:latin typeface="Courier Prime" panose="020B0604020202020204" charset="0"/>
                <a:ea typeface="Times New Roman" panose="02020603050405020304" pitchFamily="18" charset="0"/>
              </a:rPr>
              <a:t>Conclusion:</a:t>
            </a:r>
            <a:endParaRPr lang="en-IN" sz="1800" i="1" dirty="0">
              <a:effectLst/>
              <a:latin typeface="Courier Prime" panose="020B0604020202020204" charset="0"/>
              <a:ea typeface="Times New Roman" panose="02020603050405020304" pitchFamily="18" charset="0"/>
            </a:endParaRPr>
          </a:p>
        </p:txBody>
      </p:sp>
      <p:sp>
        <p:nvSpPr>
          <p:cNvPr id="18" name="Google Shape;325;p45">
            <a:extLst>
              <a:ext uri="{FF2B5EF4-FFF2-40B4-BE49-F238E27FC236}">
                <a16:creationId xmlns:a16="http://schemas.microsoft.com/office/drawing/2014/main" id="{30D6344F-6C60-4779-A144-421D6D40CA64}"/>
              </a:ext>
            </a:extLst>
          </p:cNvPr>
          <p:cNvSpPr txBox="1">
            <a:spLocks/>
          </p:cNvSpPr>
          <p:nvPr/>
        </p:nvSpPr>
        <p:spPr>
          <a:xfrm>
            <a:off x="2764074" y="1411254"/>
            <a:ext cx="3325379" cy="2292525"/>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1pPr>
            <a:lvl2pPr marL="914400" marR="0" lvl="1"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2pPr>
            <a:lvl3pPr marL="1371600" marR="0" lvl="2"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3pPr>
            <a:lvl4pPr marL="1828800" marR="0" lvl="3"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4pPr>
            <a:lvl5pPr marL="2286000" marR="0" lvl="4"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5pPr>
            <a:lvl6pPr marL="2743200" marR="0" lvl="5"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6pPr>
            <a:lvl7pPr marL="3200400" marR="0" lvl="6"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7pPr>
            <a:lvl8pPr marL="3657600" marR="0" lvl="7"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8pPr>
            <a:lvl9pPr marL="4114800" marR="0" lvl="8"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9pPr>
          </a:lstStyle>
          <a:p>
            <a:r>
              <a:rPr lang="en-US" sz="1600" dirty="0">
                <a:effectLst/>
                <a:latin typeface="Comfortaa" panose="020B0604020202020204" charset="0"/>
                <a:ea typeface="Times New Roman" panose="02020603050405020304" pitchFamily="18" charset="0"/>
              </a:rPr>
              <a:t>Our application is good if you want a bar chart data of covid19.</a:t>
            </a:r>
            <a:endParaRPr lang="en-US" sz="1600" dirty="0">
              <a:latin typeface="Comfortaa" panose="020B0604020202020204" charset="0"/>
            </a:endParaRPr>
          </a:p>
        </p:txBody>
      </p:sp>
    </p:spTree>
    <p:extLst>
      <p:ext uri="{BB962C8B-B14F-4D97-AF65-F5344CB8AC3E}">
        <p14:creationId xmlns:p14="http://schemas.microsoft.com/office/powerpoint/2010/main" val="11333991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sp>
        <p:nvSpPr>
          <p:cNvPr id="735" name="Google Shape;735;p65"/>
          <p:cNvSpPr txBox="1">
            <a:spLocks noGrp="1"/>
          </p:cNvSpPr>
          <p:nvPr>
            <p:ph type="title"/>
          </p:nvPr>
        </p:nvSpPr>
        <p:spPr>
          <a:xfrm>
            <a:off x="1295400" y="2824400"/>
            <a:ext cx="6553200" cy="12909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dirty="0"/>
              <a:t>Potential Impact and Future Plan</a:t>
            </a:r>
            <a:endParaRPr dirty="0"/>
          </a:p>
        </p:txBody>
      </p:sp>
      <p:sp>
        <p:nvSpPr>
          <p:cNvPr id="736" name="Google Shape;736;p65"/>
          <p:cNvSpPr txBox="1">
            <a:spLocks noGrp="1"/>
          </p:cNvSpPr>
          <p:nvPr>
            <p:ph type="title" idx="2"/>
          </p:nvPr>
        </p:nvSpPr>
        <p:spPr>
          <a:xfrm>
            <a:off x="1295400" y="716200"/>
            <a:ext cx="6553200" cy="13632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04</a:t>
            </a:r>
            <a:endParaRPr/>
          </a:p>
        </p:txBody>
      </p:sp>
      <p:sp>
        <p:nvSpPr>
          <p:cNvPr id="737" name="Google Shape;737;p65"/>
          <p:cNvSpPr/>
          <p:nvPr/>
        </p:nvSpPr>
        <p:spPr>
          <a:xfrm>
            <a:off x="3618750" y="444550"/>
            <a:ext cx="1906500" cy="1906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sp>
        <p:nvSpPr>
          <p:cNvPr id="742" name="Google Shape;742;p66"/>
          <p:cNvSpPr txBox="1">
            <a:spLocks noGrp="1"/>
          </p:cNvSpPr>
          <p:nvPr>
            <p:ph type="title"/>
          </p:nvPr>
        </p:nvSpPr>
        <p:spPr>
          <a:xfrm>
            <a:off x="713225" y="1732275"/>
            <a:ext cx="3394500" cy="75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Impact</a:t>
            </a:r>
            <a:endParaRPr dirty="0"/>
          </a:p>
        </p:txBody>
      </p:sp>
      <p:sp>
        <p:nvSpPr>
          <p:cNvPr id="743" name="Google Shape;743;p66"/>
          <p:cNvSpPr txBox="1">
            <a:spLocks noGrp="1"/>
          </p:cNvSpPr>
          <p:nvPr>
            <p:ph type="subTitle" idx="1"/>
          </p:nvPr>
        </p:nvSpPr>
        <p:spPr>
          <a:xfrm>
            <a:off x="713225" y="2487975"/>
            <a:ext cx="3394500" cy="1344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effectLst/>
                <a:latin typeface="Comfortaa" panose="020B0604020202020204" charset="0"/>
                <a:ea typeface="Times New Roman" panose="02020603050405020304" pitchFamily="18" charset="0"/>
              </a:rPr>
              <a:t>Our program is good “computer” application.</a:t>
            </a:r>
          </a:p>
          <a:p>
            <a:pPr marL="0" lvl="0" indent="0" algn="r" rtl="0">
              <a:spcBef>
                <a:spcPts val="0"/>
              </a:spcBef>
              <a:spcAft>
                <a:spcPts val="0"/>
              </a:spcAft>
              <a:buNone/>
            </a:pPr>
            <a:r>
              <a:rPr lang="en-US" dirty="0">
                <a:latin typeface="Comfortaa" panose="020B0604020202020204" charset="0"/>
              </a:rPr>
              <a:t>It will provide precise data and help everyone to know the country wise, state wise covid data.</a:t>
            </a:r>
            <a:endParaRPr sz="1100" dirty="0">
              <a:latin typeface="Comfortaa" panose="020B0604020202020204" charset="0"/>
            </a:endParaRPr>
          </a:p>
        </p:txBody>
      </p:sp>
      <p:sp>
        <p:nvSpPr>
          <p:cNvPr id="744" name="Google Shape;744;p66"/>
          <p:cNvSpPr/>
          <p:nvPr/>
        </p:nvSpPr>
        <p:spPr>
          <a:xfrm>
            <a:off x="4437925" y="539500"/>
            <a:ext cx="4069200" cy="4069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45" name="Google Shape;745;p66"/>
          <p:cNvPicPr preferRelativeResize="0"/>
          <p:nvPr/>
        </p:nvPicPr>
        <p:blipFill rotWithShape="1">
          <a:blip r:embed="rId3">
            <a:alphaModFix/>
          </a:blip>
          <a:srcRect l="45520" t="33186" r="9951"/>
          <a:stretch/>
        </p:blipFill>
        <p:spPr>
          <a:xfrm>
            <a:off x="4598270" y="699850"/>
            <a:ext cx="3748500" cy="3748500"/>
          </a:xfrm>
          <a:prstGeom prst="ellipse">
            <a:avLst/>
          </a:prstGeom>
          <a:noFill/>
          <a:ln>
            <a:noFill/>
          </a:ln>
        </p:spPr>
      </p:pic>
      <p:pic>
        <p:nvPicPr>
          <p:cNvPr id="746" name="Google Shape;746;p66"/>
          <p:cNvPicPr preferRelativeResize="0"/>
          <p:nvPr/>
        </p:nvPicPr>
        <p:blipFill rotWithShape="1">
          <a:blip r:embed="rId4">
            <a:alphaModFix/>
          </a:blip>
          <a:srcRect/>
          <a:stretch/>
        </p:blipFill>
        <p:spPr>
          <a:xfrm>
            <a:off x="5083275" y="1592150"/>
            <a:ext cx="2606746" cy="170050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67"/>
          <p:cNvSpPr txBox="1">
            <a:spLocks noGrp="1"/>
          </p:cNvSpPr>
          <p:nvPr>
            <p:ph type="title"/>
          </p:nvPr>
        </p:nvSpPr>
        <p:spPr>
          <a:xfrm>
            <a:off x="5036399" y="1550075"/>
            <a:ext cx="3616533" cy="849982"/>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dirty="0"/>
              <a:t>Future Plans</a:t>
            </a:r>
            <a:endParaRPr dirty="0"/>
          </a:p>
        </p:txBody>
      </p:sp>
      <p:sp>
        <p:nvSpPr>
          <p:cNvPr id="752" name="Google Shape;752;p67"/>
          <p:cNvSpPr txBox="1">
            <a:spLocks noGrp="1"/>
          </p:cNvSpPr>
          <p:nvPr>
            <p:ph type="subTitle" idx="1"/>
          </p:nvPr>
        </p:nvSpPr>
        <p:spPr>
          <a:xfrm>
            <a:off x="5036399" y="2400057"/>
            <a:ext cx="3616533" cy="1418410"/>
          </a:xfrm>
          <a:prstGeom prst="rect">
            <a:avLst/>
          </a:prstGeom>
        </p:spPr>
        <p:txBody>
          <a:bodyPr spcFirstLastPara="1" wrap="square" lIns="91425" tIns="91425" rIns="91425" bIns="91425" anchor="ctr" anchorCtr="0">
            <a:noAutofit/>
          </a:bodyPr>
          <a:lstStyle/>
          <a:p>
            <a:r>
              <a:rPr lang="en-US" sz="1200" dirty="0">
                <a:effectLst/>
                <a:latin typeface="Comfortaa" panose="020B0604020202020204" charset="0"/>
                <a:ea typeface="Times New Roman" panose="02020603050405020304" pitchFamily="18" charset="0"/>
              </a:rPr>
              <a:t>We will provide some live news flashing in the screen related to covid19, provide link to donate money to </a:t>
            </a:r>
            <a:r>
              <a:rPr lang="en-US" sz="1200" dirty="0" err="1">
                <a:effectLst/>
                <a:latin typeface="Comfortaa" panose="020B0604020202020204" charset="0"/>
                <a:ea typeface="Times New Roman" panose="02020603050405020304" pitchFamily="18" charset="0"/>
              </a:rPr>
              <a:t>PMcares</a:t>
            </a:r>
            <a:r>
              <a:rPr lang="en-US" sz="1200" dirty="0">
                <a:effectLst/>
                <a:latin typeface="Comfortaa" panose="020B0604020202020204" charset="0"/>
                <a:ea typeface="Times New Roman" panose="02020603050405020304" pitchFamily="18" charset="0"/>
              </a:rPr>
              <a:t> covid19 relief fund.</a:t>
            </a:r>
            <a:endParaRPr lang="en-IN" sz="1200" dirty="0">
              <a:effectLst/>
              <a:latin typeface="Comfortaa" panose="020B0604020202020204" charset="0"/>
              <a:ea typeface="Times New Roman" panose="02020603050405020304" pitchFamily="18" charset="0"/>
            </a:endParaRPr>
          </a:p>
          <a:p>
            <a:r>
              <a:rPr lang="en-US" sz="1200" dirty="0">
                <a:effectLst/>
                <a:latin typeface="Comfortaa" panose="020B0604020202020204" charset="0"/>
                <a:ea typeface="Times New Roman" panose="02020603050405020304" pitchFamily="18" charset="0"/>
              </a:rPr>
              <a:t>And we will update it to show data of your location(state) using IP address API.</a:t>
            </a:r>
            <a:endParaRPr lang="en-IN" sz="1200" dirty="0">
              <a:effectLst/>
              <a:latin typeface="Comfortaa" panose="020B0604020202020204" charset="0"/>
              <a:ea typeface="Times New Roman" panose="02020603050405020304" pitchFamily="18" charset="0"/>
            </a:endParaRPr>
          </a:p>
        </p:txBody>
      </p:sp>
      <p:sp>
        <p:nvSpPr>
          <p:cNvPr id="753" name="Google Shape;753;p67"/>
          <p:cNvSpPr/>
          <p:nvPr/>
        </p:nvSpPr>
        <p:spPr>
          <a:xfrm>
            <a:off x="713225" y="539500"/>
            <a:ext cx="4069200" cy="4069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54" name="Google Shape;754;p67"/>
          <p:cNvPicPr preferRelativeResize="0"/>
          <p:nvPr/>
        </p:nvPicPr>
        <p:blipFill rotWithShape="1">
          <a:blip r:embed="rId3">
            <a:alphaModFix/>
          </a:blip>
          <a:srcRect l="23526" t="7606" r="20272" b="8069"/>
          <a:stretch/>
        </p:blipFill>
        <p:spPr>
          <a:xfrm>
            <a:off x="873570" y="699850"/>
            <a:ext cx="3748500" cy="3748500"/>
          </a:xfrm>
          <a:prstGeom prst="ellipse">
            <a:avLst/>
          </a:prstGeom>
          <a:noFill/>
          <a:ln>
            <a:noFill/>
          </a:ln>
        </p:spPr>
      </p:pic>
      <p:pic>
        <p:nvPicPr>
          <p:cNvPr id="755" name="Google Shape;755;p67"/>
          <p:cNvPicPr preferRelativeResize="0"/>
          <p:nvPr/>
        </p:nvPicPr>
        <p:blipFill rotWithShape="1">
          <a:blip r:embed="rId4">
            <a:alphaModFix/>
          </a:blip>
          <a:srcRect/>
          <a:stretch/>
        </p:blipFill>
        <p:spPr>
          <a:xfrm>
            <a:off x="1386750" y="1641700"/>
            <a:ext cx="2587128" cy="18953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44"/>
          <p:cNvSpPr txBox="1">
            <a:spLocks noGrp="1"/>
          </p:cNvSpPr>
          <p:nvPr>
            <p:ph type="title"/>
          </p:nvPr>
        </p:nvSpPr>
        <p:spPr>
          <a:xfrm>
            <a:off x="713225" y="1265100"/>
            <a:ext cx="3331200" cy="724567"/>
          </a:xfrm>
          <a:prstGeom prst="rect">
            <a:avLst/>
          </a:prstGeom>
        </p:spPr>
        <p:txBody>
          <a:bodyPr spcFirstLastPara="1" wrap="square" lIns="91425" tIns="91425" rIns="182875" bIns="91425" anchor="ctr" anchorCtr="0">
            <a:noAutofit/>
          </a:bodyPr>
          <a:lstStyle/>
          <a:p>
            <a:pPr marL="0" lvl="0" indent="0" algn="r" rtl="0">
              <a:spcBef>
                <a:spcPts val="0"/>
              </a:spcBef>
              <a:spcAft>
                <a:spcPts val="0"/>
              </a:spcAft>
              <a:buNone/>
            </a:pPr>
            <a:r>
              <a:rPr lang="en" dirty="0"/>
              <a:t>Refrences</a:t>
            </a:r>
            <a:endParaRPr dirty="0"/>
          </a:p>
        </p:txBody>
      </p:sp>
      <p:sp>
        <p:nvSpPr>
          <p:cNvPr id="314" name="Google Shape;314;p44"/>
          <p:cNvSpPr txBox="1">
            <a:spLocks noGrp="1"/>
          </p:cNvSpPr>
          <p:nvPr>
            <p:ph type="subTitle" idx="1"/>
          </p:nvPr>
        </p:nvSpPr>
        <p:spPr>
          <a:xfrm>
            <a:off x="713225" y="1989666"/>
            <a:ext cx="3331200" cy="2458684"/>
          </a:xfrm>
          <a:prstGeom prst="rect">
            <a:avLst/>
          </a:prstGeom>
        </p:spPr>
        <p:txBody>
          <a:bodyPr spcFirstLastPara="1" wrap="square" lIns="91425" tIns="91425" rIns="182875" bIns="91425" anchor="ctr" anchorCtr="0">
            <a:noAutofit/>
          </a:bodyPr>
          <a:lstStyle/>
          <a:p>
            <a:pPr marL="342900" lvl="0" indent="-342900" algn="l">
              <a:buFont typeface="Symbol" panose="05050102010706020507" pitchFamily="18" charset="2"/>
              <a:buChar char=""/>
            </a:pPr>
            <a:r>
              <a:rPr lang="en-US" sz="1200" dirty="0">
                <a:effectLst/>
                <a:latin typeface="Comfortaa" panose="020B0604020202020204" charset="0"/>
                <a:ea typeface="Times New Roman" panose="02020603050405020304" pitchFamily="18" charset="0"/>
              </a:rPr>
              <a:t>Calling API </a:t>
            </a:r>
            <a:r>
              <a:rPr lang="en-US" sz="1200" u="sng" dirty="0">
                <a:solidFill>
                  <a:srgbClr val="0070C0"/>
                </a:solidFill>
                <a:effectLst/>
                <a:latin typeface="Comfortaa" panose="020B0604020202020204" charset="0"/>
                <a:ea typeface="Times New Roman" panose="02020603050405020304" pitchFamily="18" charset="0"/>
                <a:hlinkClick r:id="rId3">
                  <a:extLst>
                    <a:ext uri="{A12FA001-AC4F-418D-AE19-62706E023703}">
                      <ahyp:hlinkClr xmlns:ahyp="http://schemas.microsoft.com/office/drawing/2018/hyperlinkcolor" val="tx"/>
                    </a:ext>
                  </a:extLst>
                </a:hlinkClick>
              </a:rPr>
              <a:t>https://youtu.be/do5GjbJG998</a:t>
            </a:r>
            <a:endParaRPr lang="en-IN" sz="1200" dirty="0">
              <a:solidFill>
                <a:srgbClr val="0070C0"/>
              </a:solidFill>
              <a:effectLst/>
              <a:latin typeface="Comfortaa" panose="020B0604020202020204" charset="0"/>
              <a:ea typeface="Times New Roman" panose="02020603050405020304" pitchFamily="18" charset="0"/>
            </a:endParaRPr>
          </a:p>
          <a:p>
            <a:pPr marL="342900" lvl="0" indent="-342900" algn="l">
              <a:buFont typeface="Symbol" panose="05050102010706020507" pitchFamily="18" charset="2"/>
              <a:buChar char=""/>
            </a:pPr>
            <a:r>
              <a:rPr lang="en-US" sz="1200" dirty="0">
                <a:effectLst/>
                <a:latin typeface="Comfortaa" panose="020B0604020202020204" charset="0"/>
                <a:ea typeface="Times New Roman" panose="02020603050405020304" pitchFamily="18" charset="0"/>
              </a:rPr>
              <a:t>Swing in Java </a:t>
            </a:r>
            <a:r>
              <a:rPr lang="en-US" sz="1200" u="sng" dirty="0">
                <a:solidFill>
                  <a:srgbClr val="0070C0"/>
                </a:solidFill>
                <a:effectLst/>
                <a:latin typeface="Comfortaa" panose="020B0604020202020204" charset="0"/>
                <a:ea typeface="Times New Roman" panose="02020603050405020304" pitchFamily="18" charset="0"/>
                <a:hlinkClick r:id="rId4">
                  <a:extLst>
                    <a:ext uri="{A12FA001-AC4F-418D-AE19-62706E023703}">
                      <ahyp:hlinkClr xmlns:ahyp="http://schemas.microsoft.com/office/drawing/2018/hyperlinkcolor" val="tx"/>
                    </a:ext>
                  </a:extLst>
                </a:hlinkClick>
              </a:rPr>
              <a:t>https://www.youtube.com/watch?v=Tch-CpttcOc&amp;list=PLH9iLcrNpXtRhovgmuZD-bWexeOv2H5tW&amp;index=18</a:t>
            </a:r>
            <a:endParaRPr lang="en-IN" sz="1200" dirty="0">
              <a:solidFill>
                <a:srgbClr val="0070C0"/>
              </a:solidFill>
              <a:effectLst/>
              <a:latin typeface="Comfortaa" panose="020B0604020202020204" charset="0"/>
              <a:ea typeface="Times New Roman" panose="02020603050405020304" pitchFamily="18" charset="0"/>
            </a:endParaRPr>
          </a:p>
          <a:p>
            <a:pPr marL="342900" lvl="0" indent="-342900" algn="l">
              <a:buFont typeface="Symbol" panose="05050102010706020507" pitchFamily="18" charset="2"/>
              <a:buChar char=""/>
            </a:pPr>
            <a:r>
              <a:rPr lang="en-US" sz="1200" dirty="0">
                <a:effectLst/>
                <a:latin typeface="Comfortaa" panose="020B0604020202020204" charset="0"/>
                <a:ea typeface="Times New Roman" panose="02020603050405020304" pitchFamily="18" charset="0"/>
              </a:rPr>
              <a:t>JFreeChart </a:t>
            </a:r>
            <a:r>
              <a:rPr lang="en-US" sz="1200" u="sng" dirty="0">
                <a:solidFill>
                  <a:srgbClr val="0070C0"/>
                </a:solidFill>
                <a:effectLst/>
                <a:latin typeface="Comfortaa" panose="020B0604020202020204" charset="0"/>
                <a:ea typeface="Times New Roman" panose="02020603050405020304" pitchFamily="18" charset="0"/>
                <a:hlinkClick r:id="rId5">
                  <a:extLst>
                    <a:ext uri="{A12FA001-AC4F-418D-AE19-62706E023703}">
                      <ahyp:hlinkClr xmlns:ahyp="http://schemas.microsoft.com/office/drawing/2018/hyperlinkcolor" val="tx"/>
                    </a:ext>
                  </a:extLst>
                </a:hlinkClick>
              </a:rPr>
              <a:t>https://www.youtube.com/watch?v=RUDrjqywD1g&amp;t=384s</a:t>
            </a:r>
            <a:endParaRPr lang="en-IN" sz="1200" dirty="0">
              <a:solidFill>
                <a:srgbClr val="0070C0"/>
              </a:solidFill>
              <a:effectLst/>
              <a:latin typeface="Comfortaa" panose="020B0604020202020204" charset="0"/>
              <a:ea typeface="Times New Roman" panose="02020603050405020304" pitchFamily="18" charset="0"/>
            </a:endParaRPr>
          </a:p>
        </p:txBody>
      </p:sp>
      <p:grpSp>
        <p:nvGrpSpPr>
          <p:cNvPr id="315" name="Google Shape;315;p44"/>
          <p:cNvGrpSpPr/>
          <p:nvPr/>
        </p:nvGrpSpPr>
        <p:grpSpPr>
          <a:xfrm>
            <a:off x="4437925" y="539500"/>
            <a:ext cx="4069200" cy="4069200"/>
            <a:chOff x="4437925" y="539500"/>
            <a:chExt cx="4069200" cy="4069200"/>
          </a:xfrm>
        </p:grpSpPr>
        <p:sp>
          <p:nvSpPr>
            <p:cNvPr id="316" name="Google Shape;316;p44"/>
            <p:cNvSpPr/>
            <p:nvPr/>
          </p:nvSpPr>
          <p:spPr>
            <a:xfrm>
              <a:off x="4437925" y="539500"/>
              <a:ext cx="4069200" cy="4069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17" name="Google Shape;317;p44"/>
            <p:cNvPicPr preferRelativeResize="0"/>
            <p:nvPr/>
          </p:nvPicPr>
          <p:blipFill rotWithShape="1">
            <a:blip r:embed="rId6">
              <a:alphaModFix/>
            </a:blip>
            <a:srcRect l="16675" r="16675"/>
            <a:stretch/>
          </p:blipFill>
          <p:spPr>
            <a:xfrm>
              <a:off x="4598270" y="699850"/>
              <a:ext cx="3748500" cy="3748500"/>
            </a:xfrm>
            <a:prstGeom prst="ellipse">
              <a:avLst/>
            </a:prstGeom>
            <a:noFill/>
            <a:ln>
              <a:noFill/>
            </a:ln>
          </p:spPr>
        </p:pic>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92"/>
        <p:cNvGrpSpPr/>
        <p:nvPr/>
      </p:nvGrpSpPr>
      <p:grpSpPr>
        <a:xfrm>
          <a:off x="0" y="0"/>
          <a:ext cx="0" cy="0"/>
          <a:chOff x="0" y="0"/>
          <a:chExt cx="0" cy="0"/>
        </a:xfrm>
      </p:grpSpPr>
      <p:sp>
        <p:nvSpPr>
          <p:cNvPr id="693" name="Google Shape;693;p62"/>
          <p:cNvSpPr txBox="1">
            <a:spLocks noGrp="1"/>
          </p:cNvSpPr>
          <p:nvPr>
            <p:ph type="title"/>
          </p:nvPr>
        </p:nvSpPr>
        <p:spPr>
          <a:xfrm>
            <a:off x="713225" y="539500"/>
            <a:ext cx="7717500" cy="564900"/>
          </a:xfrm>
          <a:prstGeom prst="rect">
            <a:avLst/>
          </a:prstGeom>
        </p:spPr>
        <p:txBody>
          <a:bodyPr spcFirstLastPara="1" wrap="square" lIns="182875" tIns="91425" rIns="91425" bIns="91425" anchor="t" anchorCtr="0">
            <a:normAutofit/>
          </a:bodyPr>
          <a:lstStyle/>
          <a:p>
            <a:pPr marL="0" lvl="0" indent="0" algn="l" rtl="0">
              <a:spcBef>
                <a:spcPts val="0"/>
              </a:spcBef>
              <a:spcAft>
                <a:spcPts val="0"/>
              </a:spcAft>
              <a:buNone/>
            </a:pPr>
            <a:r>
              <a:rPr lang="en" dirty="0"/>
              <a:t>Our team members contribution </a:t>
            </a:r>
            <a:endParaRPr dirty="0"/>
          </a:p>
        </p:txBody>
      </p:sp>
      <p:sp>
        <p:nvSpPr>
          <p:cNvPr id="694" name="Google Shape;694;p62"/>
          <p:cNvSpPr txBox="1">
            <a:spLocks noGrp="1"/>
          </p:cNvSpPr>
          <p:nvPr>
            <p:ph type="subTitle" idx="1"/>
          </p:nvPr>
        </p:nvSpPr>
        <p:spPr>
          <a:xfrm>
            <a:off x="713259" y="3289125"/>
            <a:ext cx="2243100" cy="42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Raghav Mishra</a:t>
            </a:r>
            <a:endParaRPr dirty="0"/>
          </a:p>
        </p:txBody>
      </p:sp>
      <p:sp>
        <p:nvSpPr>
          <p:cNvPr id="695" name="Google Shape;695;p62"/>
          <p:cNvSpPr txBox="1">
            <a:spLocks noGrp="1"/>
          </p:cNvSpPr>
          <p:nvPr>
            <p:ph type="subTitle" idx="2"/>
          </p:nvPr>
        </p:nvSpPr>
        <p:spPr>
          <a:xfrm>
            <a:off x="3450405" y="3289125"/>
            <a:ext cx="2425461" cy="42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Shreyansh Manav Shukla</a:t>
            </a:r>
            <a:endParaRPr dirty="0"/>
          </a:p>
        </p:txBody>
      </p:sp>
      <p:sp>
        <p:nvSpPr>
          <p:cNvPr id="696" name="Google Shape;696;p62"/>
          <p:cNvSpPr txBox="1">
            <a:spLocks noGrp="1"/>
          </p:cNvSpPr>
          <p:nvPr>
            <p:ph type="subTitle" idx="3"/>
          </p:nvPr>
        </p:nvSpPr>
        <p:spPr>
          <a:xfrm>
            <a:off x="713222" y="3709472"/>
            <a:ext cx="2243100" cy="8991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dirty="0"/>
              <a:t>Outer Help, API’s,</a:t>
            </a:r>
            <a:endParaRPr dirty="0"/>
          </a:p>
        </p:txBody>
      </p:sp>
      <p:sp>
        <p:nvSpPr>
          <p:cNvPr id="697" name="Google Shape;697;p62"/>
          <p:cNvSpPr txBox="1">
            <a:spLocks noGrp="1"/>
          </p:cNvSpPr>
          <p:nvPr>
            <p:ph type="subTitle" idx="4"/>
          </p:nvPr>
        </p:nvSpPr>
        <p:spPr>
          <a:xfrm>
            <a:off x="3450405" y="3709472"/>
            <a:ext cx="2425421" cy="89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Compiling and interpreting codes , UI</a:t>
            </a:r>
            <a:endParaRPr dirty="0"/>
          </a:p>
        </p:txBody>
      </p:sp>
      <p:sp>
        <p:nvSpPr>
          <p:cNvPr id="698" name="Google Shape;698;p62"/>
          <p:cNvSpPr txBox="1">
            <a:spLocks noGrp="1"/>
          </p:cNvSpPr>
          <p:nvPr>
            <p:ph type="subTitle" idx="5"/>
          </p:nvPr>
        </p:nvSpPr>
        <p:spPr>
          <a:xfrm>
            <a:off x="6187693" y="3289125"/>
            <a:ext cx="2243100" cy="42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Suketa Mehta</a:t>
            </a:r>
            <a:endParaRPr dirty="0"/>
          </a:p>
        </p:txBody>
      </p:sp>
      <p:sp>
        <p:nvSpPr>
          <p:cNvPr id="699" name="Google Shape;699;p62"/>
          <p:cNvSpPr txBox="1">
            <a:spLocks noGrp="1"/>
          </p:cNvSpPr>
          <p:nvPr>
            <p:ph type="subTitle" idx="6"/>
          </p:nvPr>
        </p:nvSpPr>
        <p:spPr>
          <a:xfrm>
            <a:off x="6187656" y="3709472"/>
            <a:ext cx="2243100" cy="89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Program related write ups and slides</a:t>
            </a:r>
            <a:endParaRPr dirty="0"/>
          </a:p>
        </p:txBody>
      </p:sp>
      <p:sp>
        <p:nvSpPr>
          <p:cNvPr id="702" name="Google Shape;702;p62"/>
          <p:cNvSpPr/>
          <p:nvPr/>
        </p:nvSpPr>
        <p:spPr>
          <a:xfrm>
            <a:off x="3630503" y="1261649"/>
            <a:ext cx="1870204" cy="1870204"/>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62"/>
          <p:cNvSpPr/>
          <p:nvPr/>
        </p:nvSpPr>
        <p:spPr>
          <a:xfrm>
            <a:off x="899688" y="1261653"/>
            <a:ext cx="1870200" cy="1870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2"/>
          <p:cNvSpPr/>
          <p:nvPr/>
        </p:nvSpPr>
        <p:spPr>
          <a:xfrm>
            <a:off x="6373988" y="1261653"/>
            <a:ext cx="1870200" cy="1870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6DE922A8-40DB-4999-BEEA-9A0D64D3930C}"/>
              </a:ext>
            </a:extLst>
          </p:cNvPr>
          <p:cNvPicPr>
            <a:picLocks noChangeAspect="1"/>
          </p:cNvPicPr>
          <p:nvPr/>
        </p:nvPicPr>
        <p:blipFill>
          <a:blip r:embed="rId3"/>
          <a:stretch>
            <a:fillRect/>
          </a:stretch>
        </p:blipFill>
        <p:spPr>
          <a:xfrm>
            <a:off x="1000292" y="1261653"/>
            <a:ext cx="1782262" cy="1870200"/>
          </a:xfrm>
          <a:prstGeom prst="ellipse">
            <a:avLst/>
          </a:prstGeom>
          <a:ln>
            <a:noFill/>
          </a:ln>
          <a:effectLst>
            <a:softEdge rad="112500"/>
          </a:effectLst>
        </p:spPr>
      </p:pic>
      <p:pic>
        <p:nvPicPr>
          <p:cNvPr id="5" name="Picture 4">
            <a:extLst>
              <a:ext uri="{FF2B5EF4-FFF2-40B4-BE49-F238E27FC236}">
                <a16:creationId xmlns:a16="http://schemas.microsoft.com/office/drawing/2014/main" id="{CA03225A-BD12-4250-8F14-BCB91317812C}"/>
              </a:ext>
            </a:extLst>
          </p:cNvPr>
          <p:cNvPicPr>
            <a:picLocks noChangeAspect="1"/>
          </p:cNvPicPr>
          <p:nvPr/>
        </p:nvPicPr>
        <p:blipFill>
          <a:blip r:embed="rId4"/>
          <a:stretch>
            <a:fillRect/>
          </a:stretch>
        </p:blipFill>
        <p:spPr>
          <a:xfrm>
            <a:off x="3636873" y="1238969"/>
            <a:ext cx="1870204" cy="1870204"/>
          </a:xfrm>
          <a:prstGeom prst="ellipse">
            <a:avLst/>
          </a:prstGeom>
          <a:ln>
            <a:noFill/>
          </a:ln>
          <a:effectLst>
            <a:softEdge rad="112500"/>
          </a:effectLst>
        </p:spPr>
      </p:pic>
      <p:pic>
        <p:nvPicPr>
          <p:cNvPr id="4" name="Picture 3">
            <a:extLst>
              <a:ext uri="{FF2B5EF4-FFF2-40B4-BE49-F238E27FC236}">
                <a16:creationId xmlns:a16="http://schemas.microsoft.com/office/drawing/2014/main" id="{ABB2F151-92F1-46F6-9846-0139A0A54DC2}"/>
              </a:ext>
            </a:extLst>
          </p:cNvPr>
          <p:cNvPicPr>
            <a:picLocks noChangeAspect="1"/>
          </p:cNvPicPr>
          <p:nvPr/>
        </p:nvPicPr>
        <p:blipFill>
          <a:blip r:embed="rId5"/>
          <a:stretch>
            <a:fillRect/>
          </a:stretch>
        </p:blipFill>
        <p:spPr>
          <a:xfrm>
            <a:off x="6420092" y="1289225"/>
            <a:ext cx="1824096" cy="1824096"/>
          </a:xfrm>
          <a:prstGeom prst="ellipse">
            <a:avLst/>
          </a:prstGeom>
          <a:ln>
            <a:noFill/>
          </a:ln>
          <a:effectLst>
            <a:softEdge rad="112500"/>
          </a:effec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C43B1DD0-42AB-4F6F-8C0C-B6C3289C8BD7}"/>
              </a:ext>
            </a:extLst>
          </p:cNvPr>
          <p:cNvSpPr>
            <a:spLocks noGrp="1"/>
          </p:cNvSpPr>
          <p:nvPr>
            <p:ph type="subTitle" idx="1"/>
          </p:nvPr>
        </p:nvSpPr>
        <p:spPr/>
        <p:txBody>
          <a:bodyPr>
            <a:normAutofit fontScale="92500" lnSpcReduction="10000"/>
          </a:bodyPr>
          <a:lstStyle/>
          <a:p>
            <a:r>
              <a:rPr lang="en-IN" dirty="0" err="1"/>
              <a:t>Swyam</a:t>
            </a:r>
            <a:r>
              <a:rPr lang="en-IN" dirty="0"/>
              <a:t> Upadhyay</a:t>
            </a:r>
          </a:p>
        </p:txBody>
      </p:sp>
      <p:sp>
        <p:nvSpPr>
          <p:cNvPr id="5" name="Subtitle 4">
            <a:extLst>
              <a:ext uri="{FF2B5EF4-FFF2-40B4-BE49-F238E27FC236}">
                <a16:creationId xmlns:a16="http://schemas.microsoft.com/office/drawing/2014/main" id="{245CA40D-552C-497D-BA3C-1EBCA1CFDF57}"/>
              </a:ext>
            </a:extLst>
          </p:cNvPr>
          <p:cNvSpPr>
            <a:spLocks noGrp="1"/>
          </p:cNvSpPr>
          <p:nvPr>
            <p:ph type="subTitle" idx="3"/>
          </p:nvPr>
        </p:nvSpPr>
        <p:spPr/>
        <p:txBody>
          <a:bodyPr/>
          <a:lstStyle/>
          <a:p>
            <a:pPr algn="ctr"/>
            <a:r>
              <a:rPr lang="en-IN" dirty="0"/>
              <a:t>Errors Rectified, </a:t>
            </a:r>
            <a:r>
              <a:rPr lang="en-IN" dirty="0" err="1"/>
              <a:t>Youtube</a:t>
            </a:r>
            <a:r>
              <a:rPr lang="en-IN" dirty="0"/>
              <a:t> , Slides</a:t>
            </a:r>
          </a:p>
        </p:txBody>
      </p:sp>
      <p:sp>
        <p:nvSpPr>
          <p:cNvPr id="12" name="Google Shape;704;p62">
            <a:extLst>
              <a:ext uri="{FF2B5EF4-FFF2-40B4-BE49-F238E27FC236}">
                <a16:creationId xmlns:a16="http://schemas.microsoft.com/office/drawing/2014/main" id="{769A4CFC-0A2A-4764-A8DC-504C13C1EF16}"/>
              </a:ext>
            </a:extLst>
          </p:cNvPr>
          <p:cNvSpPr/>
          <p:nvPr/>
        </p:nvSpPr>
        <p:spPr>
          <a:xfrm>
            <a:off x="899688" y="1261653"/>
            <a:ext cx="1870200" cy="1870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 name="Picture 16">
            <a:extLst>
              <a:ext uri="{FF2B5EF4-FFF2-40B4-BE49-F238E27FC236}">
                <a16:creationId xmlns:a16="http://schemas.microsoft.com/office/drawing/2014/main" id="{53232FF8-04EA-4FCA-A0A5-93E424C944FA}"/>
              </a:ext>
            </a:extLst>
          </p:cNvPr>
          <p:cNvPicPr>
            <a:picLocks noChangeAspect="1"/>
          </p:cNvPicPr>
          <p:nvPr/>
        </p:nvPicPr>
        <p:blipFill>
          <a:blip r:embed="rId2"/>
          <a:stretch>
            <a:fillRect/>
          </a:stretch>
        </p:blipFill>
        <p:spPr>
          <a:xfrm>
            <a:off x="928185" y="1329268"/>
            <a:ext cx="1796254" cy="1749684"/>
          </a:xfrm>
          <a:prstGeom prst="ellipse">
            <a:avLst/>
          </a:prstGeom>
          <a:ln>
            <a:noFill/>
          </a:ln>
          <a:effectLst>
            <a:softEdge rad="112500"/>
          </a:effectLst>
        </p:spPr>
      </p:pic>
      <p:sp>
        <p:nvSpPr>
          <p:cNvPr id="6" name="Subtitle 2">
            <a:extLst>
              <a:ext uri="{FF2B5EF4-FFF2-40B4-BE49-F238E27FC236}">
                <a16:creationId xmlns:a16="http://schemas.microsoft.com/office/drawing/2014/main" id="{AB999725-52B3-4358-B449-BD1B348F077B}"/>
              </a:ext>
            </a:extLst>
          </p:cNvPr>
          <p:cNvSpPr txBox="1">
            <a:spLocks/>
          </p:cNvSpPr>
          <p:nvPr/>
        </p:nvSpPr>
        <p:spPr>
          <a:xfrm>
            <a:off x="5773219" y="3289125"/>
            <a:ext cx="2243100" cy="4206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fontScale="92500" lnSpcReduction="10000"/>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000000"/>
              </a:buClr>
              <a:buSzPts val="1400"/>
              <a:buFont typeface="Courier Prime"/>
              <a:buNone/>
              <a:defRPr sz="1800" b="1" i="0" u="none" strike="noStrike" cap="none">
                <a:solidFill>
                  <a:srgbClr val="000000"/>
                </a:solidFill>
                <a:latin typeface="Courier Prime"/>
                <a:ea typeface="Courier Prime"/>
                <a:cs typeface="Courier Prime"/>
                <a:sym typeface="Courier Prime"/>
              </a:defRPr>
            </a:lvl1pPr>
            <a:lvl2pPr marL="914400" marR="0" lvl="1"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2pPr>
            <a:lvl3pPr marL="1371600" marR="0" lvl="2"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3pPr>
            <a:lvl4pPr marL="1828800" marR="0" lvl="3"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4pPr>
            <a:lvl5pPr marL="2286000" marR="0" lvl="4"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5pPr>
            <a:lvl6pPr marL="2743200" marR="0" lvl="5"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6pPr>
            <a:lvl7pPr marL="3200400" marR="0" lvl="6"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7pPr>
            <a:lvl8pPr marL="3657600" marR="0" lvl="7"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8pPr>
            <a:lvl9pPr marL="4114800" marR="0" lvl="8" indent="-317500" algn="l" rtl="0">
              <a:lnSpc>
                <a:spcPct val="100000"/>
              </a:lnSpc>
              <a:spcBef>
                <a:spcPts val="0"/>
              </a:spcBef>
              <a:spcAft>
                <a:spcPts val="0"/>
              </a:spcAft>
              <a:buClr>
                <a:srgbClr val="000000"/>
              </a:buClr>
              <a:buSzPts val="1800"/>
              <a:buFont typeface="Courier Prime"/>
              <a:buNone/>
              <a:defRPr sz="1800" b="1" i="0" u="none" strike="noStrike" cap="none">
                <a:solidFill>
                  <a:srgbClr val="000000"/>
                </a:solidFill>
                <a:latin typeface="Courier Prime"/>
                <a:ea typeface="Courier Prime"/>
                <a:cs typeface="Courier Prime"/>
                <a:sym typeface="Courier Prime"/>
              </a:defRPr>
            </a:lvl9pPr>
          </a:lstStyle>
          <a:p>
            <a:r>
              <a:rPr lang="en-IN" dirty="0"/>
              <a:t>Samarth Sharma</a:t>
            </a:r>
          </a:p>
        </p:txBody>
      </p:sp>
      <p:sp>
        <p:nvSpPr>
          <p:cNvPr id="7" name="Subtitle 4">
            <a:extLst>
              <a:ext uri="{FF2B5EF4-FFF2-40B4-BE49-F238E27FC236}">
                <a16:creationId xmlns:a16="http://schemas.microsoft.com/office/drawing/2014/main" id="{5C849734-A642-48C5-B506-853D6093C8B6}"/>
              </a:ext>
            </a:extLst>
          </p:cNvPr>
          <p:cNvSpPr txBox="1">
            <a:spLocks/>
          </p:cNvSpPr>
          <p:nvPr/>
        </p:nvSpPr>
        <p:spPr>
          <a:xfrm>
            <a:off x="5773182" y="3709472"/>
            <a:ext cx="2243100" cy="899100"/>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1pPr>
            <a:lvl2pPr marL="914400" marR="0" lvl="1"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2pPr>
            <a:lvl3pPr marL="1371600" marR="0" lvl="2"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3pPr>
            <a:lvl4pPr marL="1828800" marR="0" lvl="3"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4pPr>
            <a:lvl5pPr marL="2286000" marR="0" lvl="4"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5pPr>
            <a:lvl6pPr marL="2743200" marR="0" lvl="5"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6pPr>
            <a:lvl7pPr marL="3200400" marR="0" lvl="6"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7pPr>
            <a:lvl8pPr marL="3657600" marR="0" lvl="7"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8pPr>
            <a:lvl9pPr marL="4114800" marR="0" lvl="8" indent="-317500" algn="l" rtl="0">
              <a:lnSpc>
                <a:spcPct val="100000"/>
              </a:lnSpc>
              <a:spcBef>
                <a:spcPts val="0"/>
              </a:spcBef>
              <a:spcAft>
                <a:spcPts val="0"/>
              </a:spcAft>
              <a:buClr>
                <a:srgbClr val="000000"/>
              </a:buClr>
              <a:buSzPts val="1400"/>
              <a:buFont typeface="Comfortaa"/>
              <a:buNone/>
              <a:defRPr sz="1400" b="0" i="0" u="none" strike="noStrike" cap="none">
                <a:solidFill>
                  <a:srgbClr val="000000"/>
                </a:solidFill>
                <a:latin typeface="Comfortaa"/>
                <a:ea typeface="Comfortaa"/>
                <a:cs typeface="Comfortaa"/>
                <a:sym typeface="Comfortaa"/>
              </a:defRPr>
            </a:lvl9pPr>
          </a:lstStyle>
          <a:p>
            <a:pPr algn="ctr"/>
            <a:r>
              <a:rPr lang="en-IN" dirty="0"/>
              <a:t>Using useful API’s in codes</a:t>
            </a:r>
          </a:p>
        </p:txBody>
      </p:sp>
      <p:sp>
        <p:nvSpPr>
          <p:cNvPr id="8" name="Google Shape;704;p62">
            <a:extLst>
              <a:ext uri="{FF2B5EF4-FFF2-40B4-BE49-F238E27FC236}">
                <a16:creationId xmlns:a16="http://schemas.microsoft.com/office/drawing/2014/main" id="{FB329E9F-A2AA-4C94-BC4B-DC9DAC5A14B9}"/>
              </a:ext>
            </a:extLst>
          </p:cNvPr>
          <p:cNvSpPr/>
          <p:nvPr/>
        </p:nvSpPr>
        <p:spPr>
          <a:xfrm>
            <a:off x="5959648" y="1261653"/>
            <a:ext cx="1870200" cy="18702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2BF63430-06C8-4536-8490-8CCFB6ED0378}"/>
              </a:ext>
            </a:extLst>
          </p:cNvPr>
          <p:cNvPicPr>
            <a:picLocks noChangeAspect="1"/>
          </p:cNvPicPr>
          <p:nvPr/>
        </p:nvPicPr>
        <p:blipFill>
          <a:blip r:embed="rId3"/>
          <a:stretch>
            <a:fillRect/>
          </a:stretch>
        </p:blipFill>
        <p:spPr>
          <a:xfrm>
            <a:off x="5964176" y="1261653"/>
            <a:ext cx="1890196" cy="1870200"/>
          </a:xfrm>
          <a:prstGeom prst="ellipse">
            <a:avLst/>
          </a:prstGeom>
          <a:ln>
            <a:noFill/>
          </a:ln>
          <a:effectLst>
            <a:softEdge rad="112500"/>
          </a:effectLst>
        </p:spPr>
      </p:pic>
    </p:spTree>
    <p:extLst>
      <p:ext uri="{BB962C8B-B14F-4D97-AF65-F5344CB8AC3E}">
        <p14:creationId xmlns:p14="http://schemas.microsoft.com/office/powerpoint/2010/main" val="37344608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39"/>
          <p:cNvSpPr txBox="1">
            <a:spLocks noGrp="1"/>
          </p:cNvSpPr>
          <p:nvPr>
            <p:ph type="subTitle" idx="1"/>
          </p:nvPr>
        </p:nvSpPr>
        <p:spPr>
          <a:xfrm>
            <a:off x="713225" y="2051118"/>
            <a:ext cx="1417579" cy="520632"/>
          </a:xfrm>
          <a:prstGeom prst="rect">
            <a:avLst/>
          </a:prstGeom>
        </p:spPr>
        <p:txBody>
          <a:bodyPr spcFirstLastPara="1" wrap="square" lIns="91425" tIns="91425" rIns="91425" bIns="91425" anchor="ctr" anchorCtr="0">
            <a:normAutofit fontScale="85000" lnSpcReduction="20000"/>
          </a:bodyPr>
          <a:lstStyle/>
          <a:p>
            <a:pPr marL="0" lvl="0" indent="0" algn="r" rtl="0">
              <a:spcBef>
                <a:spcPts val="0"/>
              </a:spcBef>
              <a:spcAft>
                <a:spcPts val="1200"/>
              </a:spcAft>
              <a:buNone/>
            </a:pPr>
            <a:r>
              <a:rPr lang="en-IN" dirty="0"/>
              <a:t>-Team Name</a:t>
            </a:r>
            <a:endParaRPr dirty="0"/>
          </a:p>
        </p:txBody>
      </p:sp>
      <p:sp>
        <p:nvSpPr>
          <p:cNvPr id="268" name="Google Shape;268;p39"/>
          <p:cNvSpPr txBox="1">
            <a:spLocks noGrp="1"/>
          </p:cNvSpPr>
          <p:nvPr>
            <p:ph type="title"/>
          </p:nvPr>
        </p:nvSpPr>
        <p:spPr>
          <a:xfrm>
            <a:off x="713225" y="1188018"/>
            <a:ext cx="3702300" cy="8631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IN" dirty="0"/>
              <a:t>Java City</a:t>
            </a:r>
            <a:endParaRPr dirty="0"/>
          </a:p>
        </p:txBody>
      </p:sp>
      <p:sp>
        <p:nvSpPr>
          <p:cNvPr id="270" name="Google Shape;270;p39"/>
          <p:cNvSpPr/>
          <p:nvPr/>
        </p:nvSpPr>
        <p:spPr>
          <a:xfrm>
            <a:off x="4924975" y="1188018"/>
            <a:ext cx="3505800" cy="35058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0D9F0CA2-9444-4D3C-A255-8D97B83634BC}"/>
              </a:ext>
            </a:extLst>
          </p:cNvPr>
          <p:cNvPicPr>
            <a:picLocks noChangeAspect="1"/>
          </p:cNvPicPr>
          <p:nvPr/>
        </p:nvPicPr>
        <p:blipFill>
          <a:blip r:embed="rId3"/>
          <a:stretch>
            <a:fillRect/>
          </a:stretch>
        </p:blipFill>
        <p:spPr>
          <a:xfrm>
            <a:off x="4924975" y="1146667"/>
            <a:ext cx="3505800" cy="3505800"/>
          </a:xfrm>
          <a:prstGeom prst="ellipse">
            <a:avLst/>
          </a:prstGeom>
          <a:ln>
            <a:noFill/>
          </a:ln>
          <a:effectLst>
            <a:softEdge rad="112500"/>
          </a:effectLst>
        </p:spPr>
      </p:pic>
      <p:sp>
        <p:nvSpPr>
          <p:cNvPr id="11" name="Google Shape;267;p39">
            <a:extLst>
              <a:ext uri="{FF2B5EF4-FFF2-40B4-BE49-F238E27FC236}">
                <a16:creationId xmlns:a16="http://schemas.microsoft.com/office/drawing/2014/main" id="{5ED2B940-04A6-449E-9B25-7B82937665E7}"/>
              </a:ext>
            </a:extLst>
          </p:cNvPr>
          <p:cNvSpPr txBox="1">
            <a:spLocks/>
          </p:cNvSpPr>
          <p:nvPr/>
        </p:nvSpPr>
        <p:spPr>
          <a:xfrm>
            <a:off x="7013196" y="626035"/>
            <a:ext cx="1417579" cy="520632"/>
          </a:xfrm>
          <a:prstGeom prst="rect">
            <a:avLst/>
          </a:prstGeom>
          <a:solidFill>
            <a:srgbClr val="FFFFFF">
              <a:alpha val="2514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rmAutofit fontScale="85000" lnSpcReduction="20000"/>
          </a:bodyPr>
          <a:lstStyle>
            <a:defPPr marR="0" lvl="0" algn="l" rtl="0">
              <a:lnSpc>
                <a:spcPct val="100000"/>
              </a:lnSpc>
              <a:spcBef>
                <a:spcPts val="0"/>
              </a:spcBef>
              <a:spcAft>
                <a:spcPts val="0"/>
              </a:spcAft>
            </a:defPPr>
            <a:lvl1pPr marL="457200" marR="0" lvl="0" indent="-317500" algn="r" rtl="0">
              <a:lnSpc>
                <a:spcPct val="115000"/>
              </a:lnSpc>
              <a:spcBef>
                <a:spcPts val="0"/>
              </a:spcBef>
              <a:spcAft>
                <a:spcPts val="0"/>
              </a:spcAft>
              <a:buClr>
                <a:srgbClr val="FFFFFF"/>
              </a:buClr>
              <a:buSzPts val="1400"/>
              <a:buFont typeface="Comfortaa"/>
              <a:buNone/>
              <a:defRPr sz="1400" b="0" i="0" u="none" strike="noStrike" cap="none">
                <a:solidFill>
                  <a:srgbClr val="000000"/>
                </a:solidFill>
                <a:latin typeface="Comfortaa"/>
                <a:ea typeface="Comfortaa"/>
                <a:cs typeface="Comfortaa"/>
                <a:sym typeface="Comfortaa"/>
              </a:defRPr>
            </a:lvl1pPr>
            <a:lvl2pPr marL="914400" marR="0" lvl="1" indent="-317500" algn="r" rtl="0">
              <a:lnSpc>
                <a:spcPct val="115000"/>
              </a:lnSpc>
              <a:spcBef>
                <a:spcPts val="0"/>
              </a:spcBef>
              <a:spcAft>
                <a:spcPts val="0"/>
              </a:spcAft>
              <a:buClr>
                <a:srgbClr val="FFFFFF"/>
              </a:buClr>
              <a:buSzPts val="1400"/>
              <a:buFont typeface="Comfortaa"/>
              <a:buNone/>
              <a:defRPr sz="1400" b="0" i="0" u="none" strike="noStrike" cap="none">
                <a:solidFill>
                  <a:srgbClr val="FFFFFF"/>
                </a:solidFill>
                <a:latin typeface="Comfortaa"/>
                <a:ea typeface="Comfortaa"/>
                <a:cs typeface="Comfortaa"/>
                <a:sym typeface="Comfortaa"/>
              </a:defRPr>
            </a:lvl2pPr>
            <a:lvl3pPr marL="1371600" marR="0" lvl="2" indent="-317500" algn="r" rtl="0">
              <a:lnSpc>
                <a:spcPct val="115000"/>
              </a:lnSpc>
              <a:spcBef>
                <a:spcPts val="0"/>
              </a:spcBef>
              <a:spcAft>
                <a:spcPts val="0"/>
              </a:spcAft>
              <a:buClr>
                <a:srgbClr val="FFFFFF"/>
              </a:buClr>
              <a:buSzPts val="1400"/>
              <a:buFont typeface="Comfortaa"/>
              <a:buNone/>
              <a:defRPr sz="1400" b="0" i="0" u="none" strike="noStrike" cap="none">
                <a:solidFill>
                  <a:srgbClr val="FFFFFF"/>
                </a:solidFill>
                <a:latin typeface="Comfortaa"/>
                <a:ea typeface="Comfortaa"/>
                <a:cs typeface="Comfortaa"/>
                <a:sym typeface="Comfortaa"/>
              </a:defRPr>
            </a:lvl3pPr>
            <a:lvl4pPr marL="1828800" marR="0" lvl="3" indent="-317500" algn="r" rtl="0">
              <a:lnSpc>
                <a:spcPct val="115000"/>
              </a:lnSpc>
              <a:spcBef>
                <a:spcPts val="0"/>
              </a:spcBef>
              <a:spcAft>
                <a:spcPts val="0"/>
              </a:spcAft>
              <a:buClr>
                <a:srgbClr val="FFFFFF"/>
              </a:buClr>
              <a:buSzPts val="1400"/>
              <a:buFont typeface="Comfortaa"/>
              <a:buNone/>
              <a:defRPr sz="1400" b="0" i="0" u="none" strike="noStrike" cap="none">
                <a:solidFill>
                  <a:srgbClr val="FFFFFF"/>
                </a:solidFill>
                <a:latin typeface="Comfortaa"/>
                <a:ea typeface="Comfortaa"/>
                <a:cs typeface="Comfortaa"/>
                <a:sym typeface="Comfortaa"/>
              </a:defRPr>
            </a:lvl4pPr>
            <a:lvl5pPr marL="2286000" marR="0" lvl="4" indent="-317500" algn="r" rtl="0">
              <a:lnSpc>
                <a:spcPct val="115000"/>
              </a:lnSpc>
              <a:spcBef>
                <a:spcPts val="0"/>
              </a:spcBef>
              <a:spcAft>
                <a:spcPts val="0"/>
              </a:spcAft>
              <a:buClr>
                <a:srgbClr val="FFFFFF"/>
              </a:buClr>
              <a:buSzPts val="1400"/>
              <a:buFont typeface="Comfortaa"/>
              <a:buNone/>
              <a:defRPr sz="1400" b="0" i="0" u="none" strike="noStrike" cap="none">
                <a:solidFill>
                  <a:srgbClr val="FFFFFF"/>
                </a:solidFill>
                <a:latin typeface="Comfortaa"/>
                <a:ea typeface="Comfortaa"/>
                <a:cs typeface="Comfortaa"/>
                <a:sym typeface="Comfortaa"/>
              </a:defRPr>
            </a:lvl5pPr>
            <a:lvl6pPr marL="2743200" marR="0" lvl="5" indent="-317500" algn="r" rtl="0">
              <a:lnSpc>
                <a:spcPct val="115000"/>
              </a:lnSpc>
              <a:spcBef>
                <a:spcPts val="0"/>
              </a:spcBef>
              <a:spcAft>
                <a:spcPts val="0"/>
              </a:spcAft>
              <a:buClr>
                <a:srgbClr val="FFFFFF"/>
              </a:buClr>
              <a:buSzPts val="1400"/>
              <a:buFont typeface="Comfortaa"/>
              <a:buNone/>
              <a:defRPr sz="1400" b="0" i="0" u="none" strike="noStrike" cap="none">
                <a:solidFill>
                  <a:srgbClr val="FFFFFF"/>
                </a:solidFill>
                <a:latin typeface="Comfortaa"/>
                <a:ea typeface="Comfortaa"/>
                <a:cs typeface="Comfortaa"/>
                <a:sym typeface="Comfortaa"/>
              </a:defRPr>
            </a:lvl6pPr>
            <a:lvl7pPr marL="3200400" marR="0" lvl="6" indent="-317500" algn="r" rtl="0">
              <a:lnSpc>
                <a:spcPct val="115000"/>
              </a:lnSpc>
              <a:spcBef>
                <a:spcPts val="0"/>
              </a:spcBef>
              <a:spcAft>
                <a:spcPts val="0"/>
              </a:spcAft>
              <a:buClr>
                <a:srgbClr val="FFFFFF"/>
              </a:buClr>
              <a:buSzPts val="1400"/>
              <a:buFont typeface="Comfortaa"/>
              <a:buNone/>
              <a:defRPr sz="1400" b="0" i="0" u="none" strike="noStrike" cap="none">
                <a:solidFill>
                  <a:srgbClr val="FFFFFF"/>
                </a:solidFill>
                <a:latin typeface="Comfortaa"/>
                <a:ea typeface="Comfortaa"/>
                <a:cs typeface="Comfortaa"/>
                <a:sym typeface="Comfortaa"/>
              </a:defRPr>
            </a:lvl7pPr>
            <a:lvl8pPr marL="3657600" marR="0" lvl="7" indent="-317500" algn="r" rtl="0">
              <a:lnSpc>
                <a:spcPct val="115000"/>
              </a:lnSpc>
              <a:spcBef>
                <a:spcPts val="0"/>
              </a:spcBef>
              <a:spcAft>
                <a:spcPts val="0"/>
              </a:spcAft>
              <a:buClr>
                <a:srgbClr val="FFFFFF"/>
              </a:buClr>
              <a:buSzPts val="1400"/>
              <a:buFont typeface="Comfortaa"/>
              <a:buNone/>
              <a:defRPr sz="1400" b="0" i="0" u="none" strike="noStrike" cap="none">
                <a:solidFill>
                  <a:srgbClr val="FFFFFF"/>
                </a:solidFill>
                <a:latin typeface="Comfortaa"/>
                <a:ea typeface="Comfortaa"/>
                <a:cs typeface="Comfortaa"/>
                <a:sym typeface="Comfortaa"/>
              </a:defRPr>
            </a:lvl8pPr>
            <a:lvl9pPr marL="4114800" marR="0" lvl="8" indent="-317500" algn="r" rtl="0">
              <a:lnSpc>
                <a:spcPct val="115000"/>
              </a:lnSpc>
              <a:spcBef>
                <a:spcPts val="0"/>
              </a:spcBef>
              <a:spcAft>
                <a:spcPts val="0"/>
              </a:spcAft>
              <a:buClr>
                <a:srgbClr val="FFFFFF"/>
              </a:buClr>
              <a:buSzPts val="1400"/>
              <a:buFont typeface="Comfortaa"/>
              <a:buNone/>
              <a:defRPr sz="1400" b="0" i="0" u="none" strike="noStrike" cap="none">
                <a:solidFill>
                  <a:srgbClr val="FFFFFF"/>
                </a:solidFill>
                <a:latin typeface="Comfortaa"/>
                <a:ea typeface="Comfortaa"/>
                <a:cs typeface="Comfortaa"/>
                <a:sym typeface="Comfortaa"/>
              </a:defRPr>
            </a:lvl9pPr>
          </a:lstStyle>
          <a:p>
            <a:pPr marL="0" indent="0" algn="l">
              <a:spcAft>
                <a:spcPts val="1200"/>
              </a:spcAft>
            </a:pPr>
            <a:r>
              <a:rPr lang="en-IN" dirty="0"/>
              <a:t>-Team Logo</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46"/>
          <p:cNvSpPr txBox="1">
            <a:spLocks noGrp="1"/>
          </p:cNvSpPr>
          <p:nvPr>
            <p:ph type="title"/>
          </p:nvPr>
        </p:nvSpPr>
        <p:spPr>
          <a:xfrm>
            <a:off x="713225" y="894450"/>
            <a:ext cx="7717500" cy="3354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dirty="0"/>
              <a:t>Thanks!</a:t>
            </a:r>
            <a:endParaRPr dirty="0"/>
          </a:p>
        </p:txBody>
      </p:sp>
      <p:sp>
        <p:nvSpPr>
          <p:cNvPr id="2" name="TextBox 1">
            <a:extLst>
              <a:ext uri="{FF2B5EF4-FFF2-40B4-BE49-F238E27FC236}">
                <a16:creationId xmlns:a16="http://schemas.microsoft.com/office/drawing/2014/main" id="{FC13D0F0-9FB9-42BA-B2E3-46F6EB71BA6A}"/>
              </a:ext>
            </a:extLst>
          </p:cNvPr>
          <p:cNvSpPr txBox="1"/>
          <p:nvPr/>
        </p:nvSpPr>
        <p:spPr>
          <a:xfrm>
            <a:off x="4912242" y="3189767"/>
            <a:ext cx="2764465" cy="400110"/>
          </a:xfrm>
          <a:prstGeom prst="rect">
            <a:avLst/>
          </a:prstGeom>
          <a:noFill/>
        </p:spPr>
        <p:txBody>
          <a:bodyPr wrap="square" rtlCol="0">
            <a:spAutoFit/>
          </a:bodyPr>
          <a:lstStyle/>
          <a:p>
            <a:r>
              <a:rPr lang="en-US" sz="2000" dirty="0"/>
              <a:t>Stay Safe </a:t>
            </a:r>
            <a:endParaRPr lang="en-IN" sz="2000" dirty="0"/>
          </a:p>
        </p:txBody>
      </p:sp>
      <p:pic>
        <p:nvPicPr>
          <p:cNvPr id="1026" name="Picture 2" descr="Thumb up emoticon with medical mask Royalty Free Vector">
            <a:extLst>
              <a:ext uri="{FF2B5EF4-FFF2-40B4-BE49-F238E27FC236}">
                <a16:creationId xmlns:a16="http://schemas.microsoft.com/office/drawing/2014/main" id="{CFB21B10-2249-4F92-AECF-C37846D1CBD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64984" y="3072809"/>
            <a:ext cx="1913881" cy="1176241"/>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6" name="Corona Go! (feat. Ramdas Athawale)">
            <a:hlinkClick r:id="" action="ppaction://media"/>
            <a:extLst>
              <a:ext uri="{FF2B5EF4-FFF2-40B4-BE49-F238E27FC236}">
                <a16:creationId xmlns:a16="http://schemas.microsoft.com/office/drawing/2014/main" id="{97594B0B-C9DC-424A-95BB-1DFEBC96A5C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800450" y="366092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2000"/>
                                        <p:tgtEl>
                                          <p:spTgt spid="1026"/>
                                        </p:tgtEl>
                                      </p:cBhvr>
                                    </p:animEffect>
                                    <p:anim calcmode="lin" valueType="num">
                                      <p:cBhvr>
                                        <p:cTn id="8" dur="2000" fill="hold"/>
                                        <p:tgtEl>
                                          <p:spTgt spid="1026"/>
                                        </p:tgtEl>
                                        <p:attrNameLst>
                                          <p:attrName>ppt_w</p:attrName>
                                        </p:attrNameLst>
                                      </p:cBhvr>
                                      <p:tavLst>
                                        <p:tav tm="0" fmla="#ppt_w*sin(2.5*pi*$)">
                                          <p:val>
                                            <p:fltVal val="0"/>
                                          </p:val>
                                        </p:tav>
                                        <p:tav tm="100000">
                                          <p:val>
                                            <p:fltVal val="1"/>
                                          </p:val>
                                        </p:tav>
                                      </p:tavLst>
                                    </p:anim>
                                    <p:anim calcmode="lin" valueType="num">
                                      <p:cBhvr>
                                        <p:cTn id="9" dur="2000" fill="hold"/>
                                        <p:tgtEl>
                                          <p:spTgt spid="1026"/>
                                        </p:tgtEl>
                                        <p:attrNameLst>
                                          <p:attrName>ppt_h</p:attrName>
                                        </p:attrNameLst>
                                      </p:cBhvr>
                                      <p:tavLst>
                                        <p:tav tm="0">
                                          <p:val>
                                            <p:strVal val="#ppt_h"/>
                                          </p:val>
                                        </p:tav>
                                        <p:tav tm="100000">
                                          <p:val>
                                            <p:strVal val="#ppt_h"/>
                                          </p:val>
                                        </p:tav>
                                      </p:tavLst>
                                    </p:anim>
                                  </p:childTnLst>
                                </p:cTn>
                              </p:par>
                            </p:childTnLst>
                          </p:cTn>
                        </p:par>
                        <p:par>
                          <p:cTn id="10" fill="hold">
                            <p:stCondLst>
                              <p:cond delay="2000"/>
                            </p:stCondLst>
                            <p:childTnLst>
                              <p:par>
                                <p:cTn id="11" presetID="1" presetClass="mediacall" presetSubtype="0" fill="hold" nodeType="afterEffect">
                                  <p:stCondLst>
                                    <p:cond delay="0"/>
                                  </p:stCondLst>
                                  <p:childTnLst>
                                    <p:cmd type="call" cmd="playFrom(0.0)">
                                      <p:cBhvr>
                                        <p:cTn id="12"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3" repeatCount="indefinite"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8"/>
          <p:cNvSpPr txBox="1">
            <a:spLocks noGrp="1"/>
          </p:cNvSpPr>
          <p:nvPr>
            <p:ph type="title"/>
          </p:nvPr>
        </p:nvSpPr>
        <p:spPr>
          <a:xfrm>
            <a:off x="3130958" y="308190"/>
            <a:ext cx="3858900" cy="764100"/>
          </a:xfrm>
          <a:prstGeom prst="rect">
            <a:avLst/>
          </a:prstGeom>
        </p:spPr>
        <p:txBody>
          <a:bodyPr spcFirstLastPara="1" wrap="square" lIns="91425" tIns="91425" rIns="91425" bIns="91425" anchor="ctr" anchorCtr="0">
            <a:normAutofit fontScale="90000"/>
          </a:bodyPr>
          <a:lstStyle/>
          <a:p>
            <a:pPr marL="182880" lvl="0" indent="0" algn="l" rtl="0">
              <a:spcBef>
                <a:spcPts val="0"/>
              </a:spcBef>
              <a:spcAft>
                <a:spcPts val="0"/>
              </a:spcAft>
              <a:buNone/>
            </a:pPr>
            <a:r>
              <a:rPr lang="en-IN" dirty="0"/>
              <a:t>Java City Members</a:t>
            </a:r>
            <a:endParaRPr dirty="0"/>
          </a:p>
        </p:txBody>
      </p:sp>
      <p:grpSp>
        <p:nvGrpSpPr>
          <p:cNvPr id="260" name="Google Shape;260;p38"/>
          <p:cNvGrpSpPr/>
          <p:nvPr/>
        </p:nvGrpSpPr>
        <p:grpSpPr>
          <a:xfrm>
            <a:off x="53920" y="142613"/>
            <a:ext cx="2746013" cy="2659595"/>
            <a:chOff x="576800" y="845175"/>
            <a:chExt cx="3505800" cy="3505800"/>
          </a:xfrm>
        </p:grpSpPr>
        <p:pic>
          <p:nvPicPr>
            <p:cNvPr id="261" name="Google Shape;261;p38"/>
            <p:cNvPicPr preferRelativeResize="0"/>
            <p:nvPr/>
          </p:nvPicPr>
          <p:blipFill rotWithShape="1">
            <a:blip r:embed="rId3">
              <a:alphaModFix/>
            </a:blip>
            <a:srcRect l="9073" t="-1224" r="23463"/>
            <a:stretch/>
          </p:blipFill>
          <p:spPr>
            <a:xfrm>
              <a:off x="714950" y="983325"/>
              <a:ext cx="3229500" cy="3229500"/>
            </a:xfrm>
            <a:prstGeom prst="ellipse">
              <a:avLst/>
            </a:prstGeom>
            <a:noFill/>
            <a:ln>
              <a:noFill/>
            </a:ln>
          </p:spPr>
        </p:pic>
        <p:sp>
          <p:nvSpPr>
            <p:cNvPr id="262" name="Google Shape;262;p38"/>
            <p:cNvSpPr/>
            <p:nvPr/>
          </p:nvSpPr>
          <p:spPr>
            <a:xfrm>
              <a:off x="576800" y="845175"/>
              <a:ext cx="3505800" cy="35058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235;p37">
            <a:extLst>
              <a:ext uri="{FF2B5EF4-FFF2-40B4-BE49-F238E27FC236}">
                <a16:creationId xmlns:a16="http://schemas.microsoft.com/office/drawing/2014/main" id="{6D76C84E-A595-4865-82E2-3AB349C121E9}"/>
              </a:ext>
            </a:extLst>
          </p:cNvPr>
          <p:cNvSpPr/>
          <p:nvPr/>
        </p:nvSpPr>
        <p:spPr>
          <a:xfrm>
            <a:off x="3109813" y="2303530"/>
            <a:ext cx="930600" cy="9306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36;p37">
            <a:extLst>
              <a:ext uri="{FF2B5EF4-FFF2-40B4-BE49-F238E27FC236}">
                <a16:creationId xmlns:a16="http://schemas.microsoft.com/office/drawing/2014/main" id="{CF9DD751-D811-4881-BBB3-89773C549BFF}"/>
              </a:ext>
            </a:extLst>
          </p:cNvPr>
          <p:cNvSpPr/>
          <p:nvPr/>
        </p:nvSpPr>
        <p:spPr>
          <a:xfrm>
            <a:off x="3130958" y="1241799"/>
            <a:ext cx="930600" cy="9306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0;p37">
            <a:extLst>
              <a:ext uri="{FF2B5EF4-FFF2-40B4-BE49-F238E27FC236}">
                <a16:creationId xmlns:a16="http://schemas.microsoft.com/office/drawing/2014/main" id="{9556242A-BE47-48DC-AA2C-1087A99DC591}"/>
              </a:ext>
            </a:extLst>
          </p:cNvPr>
          <p:cNvSpPr txBox="1">
            <a:spLocks/>
          </p:cNvSpPr>
          <p:nvPr/>
        </p:nvSpPr>
        <p:spPr>
          <a:xfrm>
            <a:off x="4296656" y="1300099"/>
            <a:ext cx="2560200" cy="365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990"/>
            </a:pPr>
            <a:r>
              <a:rPr lang="en-IN" dirty="0"/>
              <a:t>RAGHAV BHUSHN MISHRA</a:t>
            </a:r>
          </a:p>
        </p:txBody>
      </p:sp>
      <p:sp>
        <p:nvSpPr>
          <p:cNvPr id="13" name="Google Shape;241;p37">
            <a:extLst>
              <a:ext uri="{FF2B5EF4-FFF2-40B4-BE49-F238E27FC236}">
                <a16:creationId xmlns:a16="http://schemas.microsoft.com/office/drawing/2014/main" id="{73C16963-F06C-44B5-B495-D86B9121DAFD}"/>
              </a:ext>
            </a:extLst>
          </p:cNvPr>
          <p:cNvSpPr txBox="1">
            <a:spLocks/>
          </p:cNvSpPr>
          <p:nvPr/>
        </p:nvSpPr>
        <p:spPr>
          <a:xfrm>
            <a:off x="3152103" y="1256649"/>
            <a:ext cx="888300" cy="900900"/>
          </a:xfrm>
          <a:prstGeom prst="rect">
            <a:avLst/>
          </a:prstGeom>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a:t>01</a:t>
            </a:r>
          </a:p>
        </p:txBody>
      </p:sp>
      <p:sp>
        <p:nvSpPr>
          <p:cNvPr id="14" name="Google Shape;242;p37">
            <a:extLst>
              <a:ext uri="{FF2B5EF4-FFF2-40B4-BE49-F238E27FC236}">
                <a16:creationId xmlns:a16="http://schemas.microsoft.com/office/drawing/2014/main" id="{54D4ECE4-E253-4A70-911A-6C75301938D9}"/>
              </a:ext>
            </a:extLst>
          </p:cNvPr>
          <p:cNvSpPr txBox="1">
            <a:spLocks noGrp="1"/>
          </p:cNvSpPr>
          <p:nvPr>
            <p:ph type="subTitle" idx="1"/>
          </p:nvPr>
        </p:nvSpPr>
        <p:spPr>
          <a:xfrm flipH="1">
            <a:off x="4220462" y="1591557"/>
            <a:ext cx="2560200" cy="4370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E20CSE401</a:t>
            </a:r>
            <a:endParaRPr dirty="0"/>
          </a:p>
        </p:txBody>
      </p:sp>
      <p:sp>
        <p:nvSpPr>
          <p:cNvPr id="15" name="Google Shape;243;p37">
            <a:extLst>
              <a:ext uri="{FF2B5EF4-FFF2-40B4-BE49-F238E27FC236}">
                <a16:creationId xmlns:a16="http://schemas.microsoft.com/office/drawing/2014/main" id="{6B79857F-47AA-4B1A-B8EB-56C0F7DE7FED}"/>
              </a:ext>
            </a:extLst>
          </p:cNvPr>
          <p:cNvSpPr txBox="1">
            <a:spLocks/>
          </p:cNvSpPr>
          <p:nvPr/>
        </p:nvSpPr>
        <p:spPr>
          <a:xfrm>
            <a:off x="4681601" y="1341399"/>
            <a:ext cx="2560200" cy="365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990"/>
            </a:pPr>
            <a:endParaRPr lang="en-IN" dirty="0"/>
          </a:p>
        </p:txBody>
      </p:sp>
      <p:sp>
        <p:nvSpPr>
          <p:cNvPr id="18" name="Google Shape;246;p37">
            <a:extLst>
              <a:ext uri="{FF2B5EF4-FFF2-40B4-BE49-F238E27FC236}">
                <a16:creationId xmlns:a16="http://schemas.microsoft.com/office/drawing/2014/main" id="{2BB0295E-A933-4637-A302-7C260E0F2655}"/>
              </a:ext>
            </a:extLst>
          </p:cNvPr>
          <p:cNvSpPr txBox="1">
            <a:spLocks/>
          </p:cNvSpPr>
          <p:nvPr/>
        </p:nvSpPr>
        <p:spPr>
          <a:xfrm>
            <a:off x="4182529" y="2276961"/>
            <a:ext cx="2769396" cy="365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990"/>
            </a:pPr>
            <a:r>
              <a:rPr lang="en-IN" dirty="0"/>
              <a:t>SHREYANSH MANAV SHUKLA</a:t>
            </a:r>
          </a:p>
        </p:txBody>
      </p:sp>
      <p:sp>
        <p:nvSpPr>
          <p:cNvPr id="19" name="Google Shape;247;p37">
            <a:extLst>
              <a:ext uri="{FF2B5EF4-FFF2-40B4-BE49-F238E27FC236}">
                <a16:creationId xmlns:a16="http://schemas.microsoft.com/office/drawing/2014/main" id="{21337F92-83D1-4828-A5D8-1C1A33280F27}"/>
              </a:ext>
            </a:extLst>
          </p:cNvPr>
          <p:cNvSpPr txBox="1">
            <a:spLocks/>
          </p:cNvSpPr>
          <p:nvPr/>
        </p:nvSpPr>
        <p:spPr>
          <a:xfrm>
            <a:off x="3130958" y="2318380"/>
            <a:ext cx="888300" cy="900900"/>
          </a:xfrm>
          <a:prstGeom prst="rect">
            <a:avLst/>
          </a:prstGeom>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dirty="0"/>
              <a:t>02</a:t>
            </a:r>
          </a:p>
        </p:txBody>
      </p:sp>
      <p:sp>
        <p:nvSpPr>
          <p:cNvPr id="20" name="Google Shape;248;p37">
            <a:extLst>
              <a:ext uri="{FF2B5EF4-FFF2-40B4-BE49-F238E27FC236}">
                <a16:creationId xmlns:a16="http://schemas.microsoft.com/office/drawing/2014/main" id="{19FC4CBE-1FB6-4047-AB05-8C3FBEB8F3D1}"/>
              </a:ext>
            </a:extLst>
          </p:cNvPr>
          <p:cNvSpPr txBox="1">
            <a:spLocks/>
          </p:cNvSpPr>
          <p:nvPr/>
        </p:nvSpPr>
        <p:spPr>
          <a:xfrm flipH="1">
            <a:off x="4161374" y="2604769"/>
            <a:ext cx="2560200" cy="461602"/>
          </a:xfrm>
          <a:prstGeom prst="rect">
            <a:avLst/>
          </a:prstGeom>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latin typeface="Comfortaa" panose="020B0604020202020204" charset="0"/>
              </a:rPr>
              <a:t>E20CSE398</a:t>
            </a:r>
          </a:p>
        </p:txBody>
      </p:sp>
      <p:sp>
        <p:nvSpPr>
          <p:cNvPr id="22" name="Google Shape;250;p37">
            <a:extLst>
              <a:ext uri="{FF2B5EF4-FFF2-40B4-BE49-F238E27FC236}">
                <a16:creationId xmlns:a16="http://schemas.microsoft.com/office/drawing/2014/main" id="{169A9F4D-5B3C-4737-B2AC-5EB358010EF8}"/>
              </a:ext>
            </a:extLst>
          </p:cNvPr>
          <p:cNvSpPr txBox="1">
            <a:spLocks/>
          </p:cNvSpPr>
          <p:nvPr/>
        </p:nvSpPr>
        <p:spPr>
          <a:xfrm>
            <a:off x="3592103" y="2359680"/>
            <a:ext cx="888300" cy="900900"/>
          </a:xfrm>
          <a:prstGeom prst="rect">
            <a:avLst/>
          </a:prstGeom>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 dirty="0"/>
          </a:p>
        </p:txBody>
      </p:sp>
      <p:sp>
        <p:nvSpPr>
          <p:cNvPr id="24" name="Google Shape;237;p37">
            <a:extLst>
              <a:ext uri="{FF2B5EF4-FFF2-40B4-BE49-F238E27FC236}">
                <a16:creationId xmlns:a16="http://schemas.microsoft.com/office/drawing/2014/main" id="{D0B7B172-FAD4-4D43-A982-D3D0187526AC}"/>
              </a:ext>
            </a:extLst>
          </p:cNvPr>
          <p:cNvSpPr/>
          <p:nvPr/>
        </p:nvSpPr>
        <p:spPr>
          <a:xfrm>
            <a:off x="3106473" y="3387492"/>
            <a:ext cx="930600" cy="9306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38;p37">
            <a:extLst>
              <a:ext uri="{FF2B5EF4-FFF2-40B4-BE49-F238E27FC236}">
                <a16:creationId xmlns:a16="http://schemas.microsoft.com/office/drawing/2014/main" id="{9EF9E344-7C49-4397-A6DC-F0F36B335C2A}"/>
              </a:ext>
            </a:extLst>
          </p:cNvPr>
          <p:cNvSpPr/>
          <p:nvPr/>
        </p:nvSpPr>
        <p:spPr>
          <a:xfrm>
            <a:off x="322126" y="3398389"/>
            <a:ext cx="930600" cy="9306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43;p37">
            <a:extLst>
              <a:ext uri="{FF2B5EF4-FFF2-40B4-BE49-F238E27FC236}">
                <a16:creationId xmlns:a16="http://schemas.microsoft.com/office/drawing/2014/main" id="{2DC302D2-1126-441F-80A7-36BEA70DE79A}"/>
              </a:ext>
            </a:extLst>
          </p:cNvPr>
          <p:cNvSpPr txBox="1">
            <a:spLocks/>
          </p:cNvSpPr>
          <p:nvPr/>
        </p:nvSpPr>
        <p:spPr>
          <a:xfrm>
            <a:off x="1411624" y="3456689"/>
            <a:ext cx="2560200" cy="365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990"/>
            </a:pPr>
            <a:r>
              <a:rPr lang="en-IN" dirty="0"/>
              <a:t>SUKETA MEHTA</a:t>
            </a:r>
          </a:p>
        </p:txBody>
      </p:sp>
      <p:sp>
        <p:nvSpPr>
          <p:cNvPr id="27" name="Google Shape;244;p37">
            <a:extLst>
              <a:ext uri="{FF2B5EF4-FFF2-40B4-BE49-F238E27FC236}">
                <a16:creationId xmlns:a16="http://schemas.microsoft.com/office/drawing/2014/main" id="{2B28421D-505C-45CE-94C9-22F683B3C517}"/>
              </a:ext>
            </a:extLst>
          </p:cNvPr>
          <p:cNvSpPr txBox="1">
            <a:spLocks/>
          </p:cNvSpPr>
          <p:nvPr/>
        </p:nvSpPr>
        <p:spPr>
          <a:xfrm>
            <a:off x="343271" y="3413239"/>
            <a:ext cx="888300" cy="900900"/>
          </a:xfrm>
          <a:prstGeom prst="rect">
            <a:avLst/>
          </a:prstGeom>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dirty="0"/>
              <a:t>03</a:t>
            </a:r>
          </a:p>
        </p:txBody>
      </p:sp>
      <p:sp>
        <p:nvSpPr>
          <p:cNvPr id="28" name="Google Shape;245;p37">
            <a:extLst>
              <a:ext uri="{FF2B5EF4-FFF2-40B4-BE49-F238E27FC236}">
                <a16:creationId xmlns:a16="http://schemas.microsoft.com/office/drawing/2014/main" id="{EFFF444B-C413-444A-AE16-46957496F763}"/>
              </a:ext>
            </a:extLst>
          </p:cNvPr>
          <p:cNvSpPr txBox="1">
            <a:spLocks/>
          </p:cNvSpPr>
          <p:nvPr/>
        </p:nvSpPr>
        <p:spPr>
          <a:xfrm flipH="1">
            <a:off x="1411630" y="3748147"/>
            <a:ext cx="2560200" cy="640200"/>
          </a:xfrm>
          <a:prstGeom prst="rect">
            <a:avLst/>
          </a:prstGeom>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latin typeface="Comfortaa" panose="020B0604020202020204" charset="0"/>
              </a:rPr>
              <a:t>E20CSE395</a:t>
            </a:r>
          </a:p>
        </p:txBody>
      </p:sp>
      <p:sp>
        <p:nvSpPr>
          <p:cNvPr id="29" name="Google Shape;249;p37">
            <a:extLst>
              <a:ext uri="{FF2B5EF4-FFF2-40B4-BE49-F238E27FC236}">
                <a16:creationId xmlns:a16="http://schemas.microsoft.com/office/drawing/2014/main" id="{40C24A6A-9995-4974-B922-E66D19B1A9FE}"/>
              </a:ext>
            </a:extLst>
          </p:cNvPr>
          <p:cNvSpPr txBox="1">
            <a:spLocks/>
          </p:cNvSpPr>
          <p:nvPr/>
        </p:nvSpPr>
        <p:spPr>
          <a:xfrm>
            <a:off x="4195971" y="3445792"/>
            <a:ext cx="2560200" cy="365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990"/>
            </a:pPr>
            <a:r>
              <a:rPr lang="en-IN" dirty="0"/>
              <a:t>SWYAM UPADHYAY</a:t>
            </a:r>
          </a:p>
        </p:txBody>
      </p:sp>
      <p:sp>
        <p:nvSpPr>
          <p:cNvPr id="30" name="Google Shape;250;p37">
            <a:extLst>
              <a:ext uri="{FF2B5EF4-FFF2-40B4-BE49-F238E27FC236}">
                <a16:creationId xmlns:a16="http://schemas.microsoft.com/office/drawing/2014/main" id="{AF613DA1-CF24-4A4E-8F35-592BE89FF710}"/>
              </a:ext>
            </a:extLst>
          </p:cNvPr>
          <p:cNvSpPr txBox="1">
            <a:spLocks/>
          </p:cNvSpPr>
          <p:nvPr/>
        </p:nvSpPr>
        <p:spPr>
          <a:xfrm>
            <a:off x="3127618" y="3402342"/>
            <a:ext cx="888300" cy="900900"/>
          </a:xfrm>
          <a:prstGeom prst="rect">
            <a:avLst/>
          </a:prstGeom>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dirty="0"/>
              <a:t>04</a:t>
            </a:r>
          </a:p>
        </p:txBody>
      </p:sp>
      <p:sp>
        <p:nvSpPr>
          <p:cNvPr id="31" name="Google Shape;251;p37">
            <a:extLst>
              <a:ext uri="{FF2B5EF4-FFF2-40B4-BE49-F238E27FC236}">
                <a16:creationId xmlns:a16="http://schemas.microsoft.com/office/drawing/2014/main" id="{BDC53D31-E6C6-446D-9202-A391748023D6}"/>
              </a:ext>
            </a:extLst>
          </p:cNvPr>
          <p:cNvSpPr txBox="1">
            <a:spLocks/>
          </p:cNvSpPr>
          <p:nvPr/>
        </p:nvSpPr>
        <p:spPr>
          <a:xfrm flipH="1">
            <a:off x="4195977" y="3737250"/>
            <a:ext cx="2560200" cy="640200"/>
          </a:xfrm>
          <a:prstGeom prst="rect">
            <a:avLst/>
          </a:prstGeom>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latin typeface="Comfortaa" panose="020B0604020202020204" charset="0"/>
              </a:rPr>
              <a:t>E20CSE392</a:t>
            </a:r>
          </a:p>
        </p:txBody>
      </p:sp>
      <p:sp>
        <p:nvSpPr>
          <p:cNvPr id="32" name="Google Shape;237;p37">
            <a:extLst>
              <a:ext uri="{FF2B5EF4-FFF2-40B4-BE49-F238E27FC236}">
                <a16:creationId xmlns:a16="http://schemas.microsoft.com/office/drawing/2014/main" id="{C8950F0A-920C-4CC1-A1D0-F298C35C075B}"/>
              </a:ext>
            </a:extLst>
          </p:cNvPr>
          <p:cNvSpPr/>
          <p:nvPr/>
        </p:nvSpPr>
        <p:spPr>
          <a:xfrm>
            <a:off x="6152303" y="3396289"/>
            <a:ext cx="930600" cy="9306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49;p37">
            <a:extLst>
              <a:ext uri="{FF2B5EF4-FFF2-40B4-BE49-F238E27FC236}">
                <a16:creationId xmlns:a16="http://schemas.microsoft.com/office/drawing/2014/main" id="{8516512F-0D32-4E8B-A830-1BD62845F2DC}"/>
              </a:ext>
            </a:extLst>
          </p:cNvPr>
          <p:cNvSpPr txBox="1">
            <a:spLocks/>
          </p:cNvSpPr>
          <p:nvPr/>
        </p:nvSpPr>
        <p:spPr>
          <a:xfrm>
            <a:off x="7241801" y="3454589"/>
            <a:ext cx="2560200" cy="365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990"/>
            </a:pPr>
            <a:r>
              <a:rPr lang="en-US" dirty="0"/>
              <a:t>S</a:t>
            </a:r>
            <a:r>
              <a:rPr lang="en-IN" dirty="0"/>
              <a:t>AMARTH SHARMA</a:t>
            </a:r>
          </a:p>
        </p:txBody>
      </p:sp>
      <p:sp>
        <p:nvSpPr>
          <p:cNvPr id="34" name="Google Shape;250;p37">
            <a:extLst>
              <a:ext uri="{FF2B5EF4-FFF2-40B4-BE49-F238E27FC236}">
                <a16:creationId xmlns:a16="http://schemas.microsoft.com/office/drawing/2014/main" id="{4CD8FF1F-F6EE-46FD-B0A7-D5732621D9C6}"/>
              </a:ext>
            </a:extLst>
          </p:cNvPr>
          <p:cNvSpPr txBox="1">
            <a:spLocks/>
          </p:cNvSpPr>
          <p:nvPr/>
        </p:nvSpPr>
        <p:spPr>
          <a:xfrm>
            <a:off x="6173448" y="3411139"/>
            <a:ext cx="888300" cy="900900"/>
          </a:xfrm>
          <a:prstGeom prst="rect">
            <a:avLst/>
          </a:prstGeom>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dirty="0"/>
              <a:t>05</a:t>
            </a:r>
          </a:p>
        </p:txBody>
      </p:sp>
      <p:sp>
        <p:nvSpPr>
          <p:cNvPr id="35" name="Google Shape;251;p37">
            <a:extLst>
              <a:ext uri="{FF2B5EF4-FFF2-40B4-BE49-F238E27FC236}">
                <a16:creationId xmlns:a16="http://schemas.microsoft.com/office/drawing/2014/main" id="{7F1FA466-45D7-45EA-B64C-045CC59DE203}"/>
              </a:ext>
            </a:extLst>
          </p:cNvPr>
          <p:cNvSpPr txBox="1">
            <a:spLocks/>
          </p:cNvSpPr>
          <p:nvPr/>
        </p:nvSpPr>
        <p:spPr>
          <a:xfrm flipH="1">
            <a:off x="7241807" y="3746047"/>
            <a:ext cx="2560200" cy="640200"/>
          </a:xfrm>
          <a:prstGeom prst="rect">
            <a:avLst/>
          </a:prstGeom>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latin typeface="Comfortaa" panose="020B0604020202020204" charset="0"/>
              </a:rPr>
              <a:t>E20CSE400</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7"/>
          <p:cNvSpPr/>
          <p:nvPr/>
        </p:nvSpPr>
        <p:spPr>
          <a:xfrm>
            <a:off x="854695" y="3327266"/>
            <a:ext cx="930600" cy="9306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7"/>
          <p:cNvSpPr/>
          <p:nvPr/>
        </p:nvSpPr>
        <p:spPr>
          <a:xfrm>
            <a:off x="833550" y="1853550"/>
            <a:ext cx="930600" cy="9306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7"/>
          <p:cNvSpPr/>
          <p:nvPr/>
        </p:nvSpPr>
        <p:spPr>
          <a:xfrm>
            <a:off x="5052539" y="3330964"/>
            <a:ext cx="930600" cy="9306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7"/>
          <p:cNvSpPr/>
          <p:nvPr/>
        </p:nvSpPr>
        <p:spPr>
          <a:xfrm>
            <a:off x="5031394" y="1851232"/>
            <a:ext cx="930600" cy="9306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7"/>
          <p:cNvSpPr txBox="1">
            <a:spLocks noGrp="1"/>
          </p:cNvSpPr>
          <p:nvPr>
            <p:ph type="title"/>
          </p:nvPr>
        </p:nvSpPr>
        <p:spPr>
          <a:xfrm>
            <a:off x="713225" y="539500"/>
            <a:ext cx="7717500" cy="564900"/>
          </a:xfrm>
          <a:prstGeom prst="rect">
            <a:avLst/>
          </a:prstGeom>
        </p:spPr>
        <p:txBody>
          <a:bodyPr spcFirstLastPara="1" wrap="square" lIns="274300" tIns="91425" rIns="91425" bIns="91425" anchor="ctr" anchorCtr="0">
            <a:noAutofit/>
          </a:bodyPr>
          <a:lstStyle/>
          <a:p>
            <a:pPr marL="0" lvl="0" indent="0" algn="l" rtl="0">
              <a:spcBef>
                <a:spcPts val="0"/>
              </a:spcBef>
              <a:spcAft>
                <a:spcPts val="0"/>
              </a:spcAft>
              <a:buNone/>
            </a:pPr>
            <a:r>
              <a:rPr lang="en" dirty="0"/>
              <a:t>Abstract</a:t>
            </a:r>
            <a:endParaRPr dirty="0"/>
          </a:p>
        </p:txBody>
      </p:sp>
      <p:sp>
        <p:nvSpPr>
          <p:cNvPr id="240" name="Google Shape;240;p37"/>
          <p:cNvSpPr txBox="1">
            <a:spLocks noGrp="1"/>
          </p:cNvSpPr>
          <p:nvPr>
            <p:ph type="ctrTitle" idx="2"/>
          </p:nvPr>
        </p:nvSpPr>
        <p:spPr>
          <a:xfrm>
            <a:off x="1923048" y="1840016"/>
            <a:ext cx="2636400" cy="43753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dirty="0"/>
              <a:t>Introduction/</a:t>
            </a:r>
            <a:br>
              <a:rPr lang="en" dirty="0"/>
            </a:br>
            <a:r>
              <a:rPr lang="en" dirty="0"/>
              <a:t>Background</a:t>
            </a:r>
            <a:endParaRPr dirty="0"/>
          </a:p>
        </p:txBody>
      </p:sp>
      <p:sp>
        <p:nvSpPr>
          <p:cNvPr id="241" name="Google Shape;241;p37"/>
          <p:cNvSpPr txBox="1">
            <a:spLocks noGrp="1"/>
          </p:cNvSpPr>
          <p:nvPr>
            <p:ph type="title" idx="3"/>
          </p:nvPr>
        </p:nvSpPr>
        <p:spPr>
          <a:xfrm>
            <a:off x="854695" y="1868400"/>
            <a:ext cx="888300" cy="900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01</a:t>
            </a:r>
            <a:endParaRPr/>
          </a:p>
        </p:txBody>
      </p:sp>
      <p:sp>
        <p:nvSpPr>
          <p:cNvPr id="242" name="Google Shape;242;p37"/>
          <p:cNvSpPr txBox="1">
            <a:spLocks noGrp="1"/>
          </p:cNvSpPr>
          <p:nvPr>
            <p:ph type="subTitle" idx="1"/>
          </p:nvPr>
        </p:nvSpPr>
        <p:spPr>
          <a:xfrm flipH="1">
            <a:off x="1923046" y="2318850"/>
            <a:ext cx="3108347" cy="978441"/>
          </a:xfrm>
          <a:prstGeom prst="rect">
            <a:avLst/>
          </a:prstGeom>
        </p:spPr>
        <p:txBody>
          <a:bodyPr spcFirstLastPara="1" wrap="square" lIns="91425" tIns="91425" rIns="91425" bIns="91425" anchor="t" anchorCtr="0">
            <a:noAutofit/>
          </a:bodyPr>
          <a:lstStyle/>
          <a:p>
            <a:pPr marL="0" indent="0"/>
            <a:r>
              <a:rPr lang="en-US" sz="1000" dirty="0">
                <a:effectLst/>
                <a:latin typeface="Comfortaa" panose="020B0604020202020204" charset="0"/>
                <a:ea typeface="Times New Roman" panose="02020603050405020304" pitchFamily="18" charset="0"/>
              </a:rPr>
              <a:t>Our Program is a computer application for showing live updates on cases, deaths, and recoveries in the form of flow chart. It shows result of our country input States and as well as of other input countries.</a:t>
            </a:r>
            <a:endParaRPr dirty="0"/>
          </a:p>
        </p:txBody>
      </p:sp>
      <p:sp>
        <p:nvSpPr>
          <p:cNvPr id="243" name="Google Shape;243;p37"/>
          <p:cNvSpPr txBox="1">
            <a:spLocks noGrp="1"/>
          </p:cNvSpPr>
          <p:nvPr>
            <p:ph type="ctrTitle" idx="4"/>
          </p:nvPr>
        </p:nvSpPr>
        <p:spPr>
          <a:xfrm>
            <a:off x="6120892" y="1909532"/>
            <a:ext cx="25602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dirty="0"/>
              <a:t>Objectives</a:t>
            </a:r>
            <a:endParaRPr dirty="0"/>
          </a:p>
        </p:txBody>
      </p:sp>
      <p:sp>
        <p:nvSpPr>
          <p:cNvPr id="244" name="Google Shape;244;p37"/>
          <p:cNvSpPr txBox="1">
            <a:spLocks noGrp="1"/>
          </p:cNvSpPr>
          <p:nvPr>
            <p:ph type="title" idx="5"/>
          </p:nvPr>
        </p:nvSpPr>
        <p:spPr>
          <a:xfrm>
            <a:off x="5052539" y="1866082"/>
            <a:ext cx="888300" cy="900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02</a:t>
            </a:r>
            <a:endParaRPr/>
          </a:p>
        </p:txBody>
      </p:sp>
      <p:sp>
        <p:nvSpPr>
          <p:cNvPr id="245" name="Google Shape;245;p37"/>
          <p:cNvSpPr txBox="1">
            <a:spLocks noGrp="1"/>
          </p:cNvSpPr>
          <p:nvPr>
            <p:ph type="subTitle" idx="6"/>
          </p:nvPr>
        </p:nvSpPr>
        <p:spPr>
          <a:xfrm flipH="1">
            <a:off x="6120892" y="2177276"/>
            <a:ext cx="2779821" cy="1003492"/>
          </a:xfrm>
          <a:prstGeom prst="rect">
            <a:avLst/>
          </a:prstGeom>
        </p:spPr>
        <p:txBody>
          <a:bodyPr spcFirstLastPara="1" wrap="square" lIns="91425" tIns="91425" rIns="91425" bIns="91425" anchor="t" anchorCtr="0">
            <a:noAutofit/>
          </a:bodyPr>
          <a:lstStyle/>
          <a:p>
            <a:pPr marL="0" lvl="0" indent="0"/>
            <a:r>
              <a:rPr lang="en-US" sz="1000" dirty="0">
                <a:effectLst/>
                <a:latin typeface="Comfortaa" panose="020B0604020202020204" charset="0"/>
                <a:ea typeface="Times New Roman" panose="02020603050405020304" pitchFamily="18" charset="0"/>
              </a:rPr>
              <a:t>As in today’s time covid19 a pandemic disease spreading in all countries our application will give exact live data of cases.</a:t>
            </a:r>
            <a:endParaRPr lang="en-IN" sz="1000" dirty="0">
              <a:effectLst/>
              <a:latin typeface="Comfortaa" panose="020B0604020202020204" charset="0"/>
              <a:ea typeface="Times New Roman" panose="02020603050405020304" pitchFamily="18" charset="0"/>
            </a:endParaRPr>
          </a:p>
          <a:p>
            <a:pPr marL="0" lvl="0" indent="0"/>
            <a:r>
              <a:rPr lang="en-US" sz="1000" dirty="0">
                <a:effectLst/>
                <a:latin typeface="Comfortaa" panose="020B0604020202020204" charset="0"/>
                <a:ea typeface="Times New Roman" panose="02020603050405020304" pitchFamily="18" charset="0"/>
              </a:rPr>
              <a:t>To show Cases, Recovers and Deaths in the form of Bar Chart.</a:t>
            </a:r>
            <a:endParaRPr lang="en-IN" sz="1000" dirty="0">
              <a:effectLst/>
              <a:latin typeface="Comfortaa" panose="020B0604020202020204" charset="0"/>
              <a:ea typeface="Times New Roman" panose="02020603050405020304" pitchFamily="18" charset="0"/>
            </a:endParaRPr>
          </a:p>
        </p:txBody>
      </p:sp>
      <p:sp>
        <p:nvSpPr>
          <p:cNvPr id="246" name="Google Shape;246;p37"/>
          <p:cNvSpPr txBox="1">
            <a:spLocks noGrp="1"/>
          </p:cNvSpPr>
          <p:nvPr>
            <p:ph type="ctrTitle" idx="7"/>
          </p:nvPr>
        </p:nvSpPr>
        <p:spPr>
          <a:xfrm>
            <a:off x="1923036" y="3297291"/>
            <a:ext cx="25602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dirty="0"/>
              <a:t>Methods</a:t>
            </a:r>
            <a:endParaRPr dirty="0"/>
          </a:p>
        </p:txBody>
      </p:sp>
      <p:sp>
        <p:nvSpPr>
          <p:cNvPr id="247" name="Google Shape;247;p37"/>
          <p:cNvSpPr txBox="1">
            <a:spLocks noGrp="1"/>
          </p:cNvSpPr>
          <p:nvPr>
            <p:ph type="title" idx="8"/>
          </p:nvPr>
        </p:nvSpPr>
        <p:spPr>
          <a:xfrm>
            <a:off x="875840" y="3342116"/>
            <a:ext cx="888300" cy="900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03</a:t>
            </a:r>
            <a:endParaRPr/>
          </a:p>
        </p:txBody>
      </p:sp>
      <p:sp>
        <p:nvSpPr>
          <p:cNvPr id="248" name="Google Shape;248;p37"/>
          <p:cNvSpPr txBox="1">
            <a:spLocks noGrp="1"/>
          </p:cNvSpPr>
          <p:nvPr>
            <p:ph type="subTitle" idx="9"/>
          </p:nvPr>
        </p:nvSpPr>
        <p:spPr>
          <a:xfrm flipH="1">
            <a:off x="1944198" y="3623056"/>
            <a:ext cx="2928291" cy="1200613"/>
          </a:xfrm>
          <a:prstGeom prst="rect">
            <a:avLst/>
          </a:prstGeom>
        </p:spPr>
        <p:txBody>
          <a:bodyPr spcFirstLastPara="1" wrap="square" lIns="91425" tIns="91425" rIns="91425" bIns="91425" anchor="t" anchorCtr="0">
            <a:noAutofit/>
          </a:bodyPr>
          <a:lstStyle/>
          <a:p>
            <a:pPr marL="342900" lvl="0" indent="-342900">
              <a:buFont typeface="Symbol" panose="05050102010706020507" pitchFamily="18" charset="2"/>
              <a:buChar char=""/>
            </a:pPr>
            <a:r>
              <a:rPr lang="en-US" sz="1000" dirty="0">
                <a:effectLst/>
                <a:latin typeface="Comfortaa" panose="020B0604020202020204" charset="0"/>
                <a:ea typeface="Times New Roman" panose="02020603050405020304" pitchFamily="18" charset="0"/>
              </a:rPr>
              <a:t>Firstly, sign up or login.</a:t>
            </a:r>
            <a:endParaRPr lang="en-IN" sz="1000" dirty="0">
              <a:effectLst/>
              <a:latin typeface="Comfortaa" panose="020B0604020202020204" charset="0"/>
              <a:ea typeface="Times New Roman" panose="02020603050405020304" pitchFamily="18" charset="0"/>
            </a:endParaRPr>
          </a:p>
          <a:p>
            <a:pPr marL="342900" lvl="0" indent="-342900">
              <a:buFont typeface="Symbol" panose="05050102010706020507" pitchFamily="18" charset="2"/>
              <a:buChar char=""/>
            </a:pPr>
            <a:r>
              <a:rPr lang="en-US" sz="1000" dirty="0">
                <a:effectLst/>
                <a:latin typeface="Comfortaa" panose="020B0604020202020204" charset="0"/>
                <a:ea typeface="Times New Roman" panose="02020603050405020304" pitchFamily="18" charset="0"/>
              </a:rPr>
              <a:t>Secondly, input country name and input state name if you want (only for India).</a:t>
            </a:r>
            <a:endParaRPr lang="en-IN" sz="1000" dirty="0">
              <a:effectLst/>
              <a:latin typeface="Comfortaa" panose="020B0604020202020204" charset="0"/>
              <a:ea typeface="Times New Roman" panose="02020603050405020304" pitchFamily="18" charset="0"/>
            </a:endParaRPr>
          </a:p>
          <a:p>
            <a:pPr marL="342900" lvl="0" indent="-342900">
              <a:buFont typeface="Symbol" panose="05050102010706020507" pitchFamily="18" charset="2"/>
              <a:buChar char=""/>
            </a:pPr>
            <a:r>
              <a:rPr lang="en-US" sz="1000" dirty="0">
                <a:effectLst/>
                <a:latin typeface="Comfortaa" panose="020B0604020202020204" charset="0"/>
                <a:ea typeface="Times New Roman" panose="02020603050405020304" pitchFamily="18" charset="0"/>
              </a:rPr>
              <a:t>Click submit button.</a:t>
            </a:r>
            <a:endParaRPr lang="en-IN" sz="1000" dirty="0">
              <a:effectLst/>
              <a:latin typeface="Comfortaa" panose="020B0604020202020204" charset="0"/>
              <a:ea typeface="Times New Roman" panose="02020603050405020304" pitchFamily="18" charset="0"/>
            </a:endParaRPr>
          </a:p>
          <a:p>
            <a:pPr marL="342900" lvl="0" indent="-342900">
              <a:buFont typeface="Symbol" panose="05050102010706020507" pitchFamily="18" charset="2"/>
              <a:buChar char=""/>
            </a:pPr>
            <a:r>
              <a:rPr lang="en-US" sz="1000" dirty="0">
                <a:effectLst/>
                <a:latin typeface="Comfortaa" panose="020B0604020202020204" charset="0"/>
                <a:ea typeface="Times New Roman" panose="02020603050405020304" pitchFamily="18" charset="0"/>
              </a:rPr>
              <a:t>A bar chart with data will be shown.</a:t>
            </a:r>
            <a:endParaRPr lang="en-IN" sz="1000" dirty="0">
              <a:effectLst/>
              <a:latin typeface="Comfortaa" panose="020B0604020202020204" charset="0"/>
              <a:ea typeface="Times New Roman" panose="02020603050405020304" pitchFamily="18" charset="0"/>
            </a:endParaRPr>
          </a:p>
        </p:txBody>
      </p:sp>
      <p:sp>
        <p:nvSpPr>
          <p:cNvPr id="249" name="Google Shape;249;p37"/>
          <p:cNvSpPr txBox="1">
            <a:spLocks noGrp="1"/>
          </p:cNvSpPr>
          <p:nvPr>
            <p:ph type="ctrTitle" idx="13"/>
          </p:nvPr>
        </p:nvSpPr>
        <p:spPr>
          <a:xfrm>
            <a:off x="6142037" y="3389264"/>
            <a:ext cx="25602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dirty="0"/>
              <a:t>Keywords</a:t>
            </a:r>
            <a:endParaRPr dirty="0"/>
          </a:p>
        </p:txBody>
      </p:sp>
      <p:sp>
        <p:nvSpPr>
          <p:cNvPr id="250" name="Google Shape;250;p37"/>
          <p:cNvSpPr txBox="1">
            <a:spLocks noGrp="1"/>
          </p:cNvSpPr>
          <p:nvPr>
            <p:ph type="title" idx="14"/>
          </p:nvPr>
        </p:nvSpPr>
        <p:spPr>
          <a:xfrm>
            <a:off x="5073684" y="3345814"/>
            <a:ext cx="888300" cy="900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04</a:t>
            </a:r>
            <a:endParaRPr/>
          </a:p>
        </p:txBody>
      </p:sp>
      <p:sp>
        <p:nvSpPr>
          <p:cNvPr id="251" name="Google Shape;251;p37"/>
          <p:cNvSpPr txBox="1">
            <a:spLocks noGrp="1"/>
          </p:cNvSpPr>
          <p:nvPr>
            <p:ph type="subTitle" idx="15"/>
          </p:nvPr>
        </p:nvSpPr>
        <p:spPr>
          <a:xfrm flipH="1">
            <a:off x="6142043" y="3680722"/>
            <a:ext cx="2560200" cy="640200"/>
          </a:xfrm>
          <a:prstGeom prst="rect">
            <a:avLst/>
          </a:prstGeom>
        </p:spPr>
        <p:txBody>
          <a:bodyPr spcFirstLastPara="1" wrap="square" lIns="91425" tIns="91425" rIns="91425" bIns="91425" anchor="t" anchorCtr="0">
            <a:noAutofit/>
          </a:bodyPr>
          <a:lstStyle/>
          <a:p>
            <a:pPr marL="457200"/>
            <a:r>
              <a:rPr lang="en-US" sz="1050" dirty="0">
                <a:effectLst/>
                <a:latin typeface="Comfortaa" panose="020B0604020202020204" charset="0"/>
                <a:ea typeface="Times New Roman" panose="02020603050405020304" pitchFamily="18" charset="0"/>
              </a:rPr>
              <a:t>For Computer Application, Easy to use, Simple.</a:t>
            </a:r>
            <a:endParaRPr lang="en-IN" sz="1050" dirty="0">
              <a:effectLst/>
              <a:latin typeface="Comfortaa" panose="020B0604020202020204" charset="0"/>
              <a:ea typeface="Times New Roman" panose="02020603050405020304" pitchFamily="18" charset="0"/>
            </a:endParaRPr>
          </a:p>
        </p:txBody>
      </p:sp>
      <p:cxnSp>
        <p:nvCxnSpPr>
          <p:cNvPr id="252" name="Google Shape;252;p37"/>
          <p:cNvCxnSpPr/>
          <p:nvPr/>
        </p:nvCxnSpPr>
        <p:spPr>
          <a:xfrm>
            <a:off x="4549550" y="553625"/>
            <a:ext cx="0" cy="550800"/>
          </a:xfrm>
          <a:prstGeom prst="straightConnector1">
            <a:avLst/>
          </a:prstGeom>
          <a:noFill/>
          <a:ln w="9525" cap="flat" cmpd="sng">
            <a:solidFill>
              <a:srgbClr val="FFFFFF"/>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6"/>
          <p:cNvSpPr txBox="1">
            <a:spLocks noGrp="1"/>
          </p:cNvSpPr>
          <p:nvPr>
            <p:ph type="title"/>
          </p:nvPr>
        </p:nvSpPr>
        <p:spPr>
          <a:xfrm>
            <a:off x="713224" y="539499"/>
            <a:ext cx="7935825" cy="802739"/>
          </a:xfrm>
          <a:prstGeom prst="rect">
            <a:avLst/>
          </a:prstGeom>
        </p:spPr>
        <p:txBody>
          <a:bodyPr spcFirstLastPara="1" wrap="square" lIns="91425" tIns="91425" rIns="91425" bIns="91425" anchor="t" anchorCtr="0">
            <a:noAutofit/>
          </a:bodyPr>
          <a:lstStyle/>
          <a:p>
            <a:pPr marL="182880" lvl="0" indent="0" algn="l" rtl="0">
              <a:spcBef>
                <a:spcPts val="0"/>
              </a:spcBef>
              <a:spcAft>
                <a:spcPts val="0"/>
              </a:spcAft>
              <a:buNone/>
            </a:pPr>
            <a:r>
              <a:rPr lang="en" dirty="0"/>
              <a:t>Before moving further, Lets Know</a:t>
            </a:r>
            <a:br>
              <a:rPr lang="en" dirty="0"/>
            </a:br>
            <a:r>
              <a:rPr lang="en" dirty="0"/>
              <a:t>WTF is object oriented in Java ?</a:t>
            </a:r>
            <a:endParaRPr dirty="0"/>
          </a:p>
        </p:txBody>
      </p:sp>
      <p:sp>
        <p:nvSpPr>
          <p:cNvPr id="229" name="Google Shape;229;p36"/>
          <p:cNvSpPr txBox="1">
            <a:spLocks noGrp="1"/>
          </p:cNvSpPr>
          <p:nvPr>
            <p:ph type="body" idx="1"/>
          </p:nvPr>
        </p:nvSpPr>
        <p:spPr>
          <a:xfrm>
            <a:off x="713224" y="1640230"/>
            <a:ext cx="7717500" cy="337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hlink"/>
              </a:buClr>
              <a:buSzPts val="852"/>
              <a:buFont typeface="Arial"/>
              <a:buNone/>
            </a:pPr>
            <a:r>
              <a:rPr lang="en-US" sz="1400" b="1" i="0" dirty="0">
                <a:solidFill>
                  <a:srgbClr val="40424E"/>
                </a:solidFill>
                <a:effectLst/>
                <a:latin typeface="Comfortaa" panose="020B0604020202020204" charset="0"/>
              </a:rPr>
              <a:t>Object-oriented programming:</a:t>
            </a:r>
            <a:r>
              <a:rPr lang="en-US" sz="1400" b="0" i="0" dirty="0">
                <a:solidFill>
                  <a:srgbClr val="40424E"/>
                </a:solidFill>
                <a:effectLst/>
                <a:latin typeface="Comfortaa" panose="020B0604020202020204" charset="0"/>
              </a:rPr>
              <a:t> As the name suggests, Object-Oriented Programming or OOPs refers to languages that uses objects in programming. Object-oriented programming aims to implement real-world entities like inheritance, hiding, polymorphism </a:t>
            </a:r>
            <a:r>
              <a:rPr lang="en-US" sz="1400" b="0" i="0" dirty="0" err="1">
                <a:solidFill>
                  <a:srgbClr val="40424E"/>
                </a:solidFill>
                <a:effectLst/>
                <a:latin typeface="Comfortaa" panose="020B0604020202020204" charset="0"/>
              </a:rPr>
              <a:t>etc</a:t>
            </a:r>
            <a:r>
              <a:rPr lang="en-US" sz="1400" b="0" i="0" dirty="0">
                <a:solidFill>
                  <a:srgbClr val="40424E"/>
                </a:solidFill>
                <a:effectLst/>
                <a:latin typeface="Comfortaa" panose="020B0604020202020204" charset="0"/>
              </a:rPr>
              <a:t> in programming. The main aim of OOP is to bind together the data and the functions that operate on them so that no other part of the code can access this data except that function.</a:t>
            </a:r>
            <a:endParaRPr sz="1400" dirty="0">
              <a:solidFill>
                <a:srgbClr val="000000"/>
              </a:solidFill>
              <a:latin typeface="Comfortaa" panose="020B06040202020202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41"/>
          <p:cNvSpPr/>
          <p:nvPr/>
        </p:nvSpPr>
        <p:spPr>
          <a:xfrm>
            <a:off x="3618750" y="444550"/>
            <a:ext cx="1906500" cy="1906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1"/>
          <p:cNvSpPr txBox="1">
            <a:spLocks noGrp="1"/>
          </p:cNvSpPr>
          <p:nvPr>
            <p:ph type="title"/>
          </p:nvPr>
        </p:nvSpPr>
        <p:spPr>
          <a:xfrm>
            <a:off x="968228" y="2579672"/>
            <a:ext cx="7437539" cy="2319100"/>
          </a:xfrm>
          <a:prstGeom prst="rect">
            <a:avLst/>
          </a:prstGeom>
        </p:spPr>
        <p:txBody>
          <a:bodyPr spcFirstLastPara="1" wrap="square" lIns="91425" tIns="91425" rIns="91425" bIns="91425" anchor="ctr" anchorCtr="0">
            <a:normAutofit fontScale="90000"/>
          </a:bodyPr>
          <a:lstStyle/>
          <a:p>
            <a:pPr marL="0" lvl="0" indent="0" rtl="0">
              <a:spcBef>
                <a:spcPts val="0"/>
              </a:spcBef>
              <a:spcAft>
                <a:spcPts val="0"/>
              </a:spcAft>
              <a:buNone/>
            </a:pPr>
            <a:r>
              <a:rPr lang="en" dirty="0"/>
              <a:t>Introduction,</a:t>
            </a:r>
            <a:r>
              <a:rPr lang="en-US" sz="5300" b="1" dirty="0">
                <a:effectLst/>
                <a:latin typeface="Courier Prime" panose="020B0604020202020204" charset="0"/>
                <a:ea typeface="Times New Roman" panose="02020603050405020304" pitchFamily="18" charset="0"/>
              </a:rPr>
              <a:t>Review of Literature and Background</a:t>
            </a:r>
            <a:endParaRPr dirty="0">
              <a:latin typeface="Courier Prime" panose="020B0604020202020204" charset="0"/>
            </a:endParaRPr>
          </a:p>
        </p:txBody>
      </p:sp>
      <p:sp>
        <p:nvSpPr>
          <p:cNvPr id="290" name="Google Shape;290;p41"/>
          <p:cNvSpPr txBox="1">
            <a:spLocks noGrp="1"/>
          </p:cNvSpPr>
          <p:nvPr>
            <p:ph type="title" idx="2"/>
          </p:nvPr>
        </p:nvSpPr>
        <p:spPr>
          <a:xfrm>
            <a:off x="1295400" y="716200"/>
            <a:ext cx="6553200" cy="13632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01</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06"/>
        <p:cNvGrpSpPr/>
        <p:nvPr/>
      </p:nvGrpSpPr>
      <p:grpSpPr>
        <a:xfrm>
          <a:off x="0" y="0"/>
          <a:ext cx="0" cy="0"/>
          <a:chOff x="0" y="0"/>
          <a:chExt cx="0" cy="0"/>
        </a:xfrm>
      </p:grpSpPr>
      <p:pic>
        <p:nvPicPr>
          <p:cNvPr id="307" name="Google Shape;307;p43"/>
          <p:cNvPicPr preferRelativeResize="0"/>
          <p:nvPr/>
        </p:nvPicPr>
        <p:blipFill>
          <a:blip r:embed="rId4">
            <a:alphaModFix/>
          </a:blip>
          <a:stretch>
            <a:fillRect/>
          </a:stretch>
        </p:blipFill>
        <p:spPr>
          <a:xfrm>
            <a:off x="4437727" y="385887"/>
            <a:ext cx="4429388" cy="2340730"/>
          </a:xfrm>
          <a:prstGeom prst="rect">
            <a:avLst/>
          </a:prstGeom>
          <a:noFill/>
          <a:ln>
            <a:noFill/>
          </a:ln>
        </p:spPr>
      </p:pic>
      <p:sp>
        <p:nvSpPr>
          <p:cNvPr id="308" name="Google Shape;308;p43"/>
          <p:cNvSpPr txBox="1">
            <a:spLocks noGrp="1"/>
          </p:cNvSpPr>
          <p:nvPr>
            <p:ph type="body" idx="1"/>
          </p:nvPr>
        </p:nvSpPr>
        <p:spPr>
          <a:xfrm>
            <a:off x="4437777" y="385893"/>
            <a:ext cx="4429388" cy="2340530"/>
          </a:xfrm>
          <a:prstGeom prst="rect">
            <a:avLst/>
          </a:prstGeom>
        </p:spPr>
        <p:txBody>
          <a:bodyPr spcFirstLastPara="1" wrap="square" lIns="91425" tIns="91425" rIns="182875" bIns="91425" anchor="ctr" anchorCtr="0">
            <a:normAutofit/>
          </a:bodyPr>
          <a:lstStyle/>
          <a:p>
            <a:pPr marL="0" indent="0" algn="ctr"/>
            <a:r>
              <a:rPr lang="en-US" sz="1800" dirty="0">
                <a:effectLst/>
                <a:latin typeface="Arial" panose="020B0604020202020204" pitchFamily="34" charset="0"/>
                <a:ea typeface="Times New Roman" panose="02020603050405020304" pitchFamily="18" charset="0"/>
              </a:rPr>
              <a:t>As in today’s time covid19 a pandemic disease spreading in all countries our application will give exact live data of cases of States (of India) and of other Countries.</a:t>
            </a:r>
            <a:endParaRPr lang="en-IN" sz="1800" dirty="0">
              <a:effectLst/>
              <a:latin typeface="Times New Roman" panose="02020603050405020304" pitchFamily="18" charset="0"/>
              <a:ea typeface="Times New Roman" panose="02020603050405020304" pitchFamily="18" charset="0"/>
            </a:endParaRPr>
          </a:p>
          <a:p>
            <a:pPr marL="0" lvl="0" indent="0" algn="ctr" rtl="0">
              <a:spcBef>
                <a:spcPts val="0"/>
              </a:spcBef>
              <a:spcAft>
                <a:spcPts val="0"/>
              </a:spcAft>
              <a:buNone/>
            </a:pP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51"/>
          <p:cNvSpPr txBox="1">
            <a:spLocks noGrp="1"/>
          </p:cNvSpPr>
          <p:nvPr>
            <p:ph type="title"/>
          </p:nvPr>
        </p:nvSpPr>
        <p:spPr>
          <a:xfrm>
            <a:off x="1049866" y="2814384"/>
            <a:ext cx="7328483" cy="1602900"/>
          </a:xfrm>
          <a:prstGeom prst="rect">
            <a:avLst/>
          </a:prstGeom>
        </p:spPr>
        <p:txBody>
          <a:bodyPr spcFirstLastPara="1" wrap="square" lIns="91425" tIns="91425" rIns="91425" bIns="91425" anchor="ctr" anchorCtr="0">
            <a:normAutofit/>
          </a:bodyPr>
          <a:lstStyle/>
          <a:p>
            <a:pPr marL="0" lvl="0" indent="0" rtl="0">
              <a:spcBef>
                <a:spcPts val="0"/>
              </a:spcBef>
              <a:spcAft>
                <a:spcPts val="0"/>
              </a:spcAft>
              <a:buNone/>
            </a:pPr>
            <a:r>
              <a:rPr lang="en-US" sz="4000" b="1" dirty="0">
                <a:effectLst/>
                <a:latin typeface="Courier Prime" panose="020B0604020202020204" charset="0"/>
                <a:ea typeface="Times New Roman" panose="02020603050405020304" pitchFamily="18" charset="0"/>
              </a:rPr>
              <a:t>Objectives: </a:t>
            </a:r>
            <a:br>
              <a:rPr lang="en-US" sz="4000" b="1" dirty="0">
                <a:effectLst/>
                <a:latin typeface="Courier Prime" panose="020B0604020202020204" charset="0"/>
                <a:ea typeface="Times New Roman" panose="02020603050405020304" pitchFamily="18" charset="0"/>
              </a:rPr>
            </a:br>
            <a:r>
              <a:rPr lang="en-US" sz="4000" b="1" dirty="0">
                <a:effectLst/>
                <a:latin typeface="Courier Prime" panose="020B0604020202020204" charset="0"/>
                <a:ea typeface="Times New Roman" panose="02020603050405020304" pitchFamily="18" charset="0"/>
              </a:rPr>
              <a:t>Project Aim</a:t>
            </a:r>
            <a:endParaRPr sz="8000" dirty="0">
              <a:latin typeface="Courier Prime" panose="020B0604020202020204" charset="0"/>
            </a:endParaRPr>
          </a:p>
        </p:txBody>
      </p:sp>
      <p:sp>
        <p:nvSpPr>
          <p:cNvPr id="390" name="Google Shape;390;p51"/>
          <p:cNvSpPr txBox="1">
            <a:spLocks noGrp="1"/>
          </p:cNvSpPr>
          <p:nvPr>
            <p:ph type="title" idx="2"/>
          </p:nvPr>
        </p:nvSpPr>
        <p:spPr>
          <a:xfrm>
            <a:off x="1295400" y="716200"/>
            <a:ext cx="6553200" cy="13632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dirty="0"/>
              <a:t>02</a:t>
            </a:r>
            <a:endParaRPr dirty="0"/>
          </a:p>
        </p:txBody>
      </p:sp>
      <p:sp>
        <p:nvSpPr>
          <p:cNvPr id="391" name="Google Shape;391;p51"/>
          <p:cNvSpPr/>
          <p:nvPr/>
        </p:nvSpPr>
        <p:spPr>
          <a:xfrm>
            <a:off x="3618750" y="444550"/>
            <a:ext cx="1906500" cy="1906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52"/>
          <p:cNvSpPr txBox="1">
            <a:spLocks noGrp="1"/>
          </p:cNvSpPr>
          <p:nvPr>
            <p:ph type="title"/>
          </p:nvPr>
        </p:nvSpPr>
        <p:spPr>
          <a:xfrm>
            <a:off x="4467100" y="744900"/>
            <a:ext cx="3963600" cy="982200"/>
          </a:xfrm>
          <a:prstGeom prst="rect">
            <a:avLst/>
          </a:prstGeom>
        </p:spPr>
        <p:txBody>
          <a:bodyPr spcFirstLastPara="1" wrap="square" lIns="182875" tIns="91425" rIns="91425" bIns="91425" anchor="ctr" anchorCtr="0">
            <a:normAutofit/>
          </a:bodyPr>
          <a:lstStyle/>
          <a:p>
            <a:r>
              <a:rPr lang="en-US" sz="3200" b="1" dirty="0">
                <a:effectLst/>
                <a:latin typeface="Courier Prime" panose="020B0604020202020204" charset="0"/>
                <a:ea typeface="Times New Roman" panose="02020603050405020304" pitchFamily="18" charset="0"/>
              </a:rPr>
              <a:t>Project Aim</a:t>
            </a:r>
            <a:endParaRPr lang="en-IN" sz="3200" dirty="0">
              <a:effectLst/>
              <a:latin typeface="Courier Prime" panose="020B0604020202020204" charset="0"/>
              <a:ea typeface="Times New Roman" panose="02020603050405020304" pitchFamily="18" charset="0"/>
            </a:endParaRPr>
          </a:p>
        </p:txBody>
      </p:sp>
      <p:sp>
        <p:nvSpPr>
          <p:cNvPr id="397" name="Google Shape;397;p52"/>
          <p:cNvSpPr txBox="1">
            <a:spLocks noGrp="1"/>
          </p:cNvSpPr>
          <p:nvPr>
            <p:ph type="subTitle" idx="1"/>
          </p:nvPr>
        </p:nvSpPr>
        <p:spPr>
          <a:xfrm>
            <a:off x="4467100" y="1727100"/>
            <a:ext cx="3963600" cy="2671500"/>
          </a:xfrm>
          <a:prstGeom prst="rect">
            <a:avLst/>
          </a:prstGeom>
        </p:spPr>
        <p:txBody>
          <a:bodyPr spcFirstLastPara="1" wrap="square" lIns="182875" tIns="91425" rIns="91425" bIns="91425" anchor="t" anchorCtr="0">
            <a:noAutofit/>
          </a:bodyPr>
          <a:lstStyle/>
          <a:p>
            <a:pPr marL="139700" indent="0">
              <a:buNone/>
            </a:pPr>
            <a:r>
              <a:rPr lang="en-US" sz="1800" dirty="0">
                <a:effectLst/>
                <a:latin typeface="Comfortaa" panose="020B0604020202020204" charset="0"/>
                <a:ea typeface="Times New Roman" panose="02020603050405020304" pitchFamily="18" charset="0"/>
              </a:rPr>
              <a:t>Our project aims towards helping people and giving them live data as per their need and take hand in helping in this pandemic situation</a:t>
            </a:r>
            <a:r>
              <a:rPr lang="en-US" sz="1800" i="1" dirty="0">
                <a:effectLst/>
                <a:latin typeface="Arial" panose="020B0604020202020204" pitchFamily="34"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How to Use Ad-Copy in Marketing bySlidesgo">
  <a:themeElements>
    <a:clrScheme name="Simple Light">
      <a:dk1>
        <a:srgbClr val="000000"/>
      </a:dk1>
      <a:lt1>
        <a:srgbClr val="FFFFFF"/>
      </a:lt1>
      <a:dk2>
        <a:srgbClr val="000000"/>
      </a:dk2>
      <a:lt2>
        <a:srgbClr val="FFFFFF"/>
      </a:lt2>
      <a:accent1>
        <a:srgbClr val="000000"/>
      </a:accent1>
      <a:accent2>
        <a:srgbClr val="000000"/>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979</TotalTime>
  <Words>664</Words>
  <Application>Microsoft Office PowerPoint</Application>
  <PresentationFormat>On-screen Show (16:9)</PresentationFormat>
  <Paragraphs>91</Paragraphs>
  <Slides>20</Slides>
  <Notes>17</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Comfortaa</vt:lpstr>
      <vt:lpstr>Times New Roman</vt:lpstr>
      <vt:lpstr>Merriweather</vt:lpstr>
      <vt:lpstr>Nanum Gothic</vt:lpstr>
      <vt:lpstr>Courier Prime</vt:lpstr>
      <vt:lpstr>Arial</vt:lpstr>
      <vt:lpstr>Symbol</vt:lpstr>
      <vt:lpstr>Anton</vt:lpstr>
      <vt:lpstr>How to Use Ad-Copy in Marketing bySlidesgo</vt:lpstr>
      <vt:lpstr>goCorona Updater</vt:lpstr>
      <vt:lpstr>Java City</vt:lpstr>
      <vt:lpstr>Java City Members</vt:lpstr>
      <vt:lpstr>Abstract</vt:lpstr>
      <vt:lpstr>Before moving further, Lets Know WTF is object oriented in Java ?</vt:lpstr>
      <vt:lpstr>Introduction,Review of Literature and Background</vt:lpstr>
      <vt:lpstr>PowerPoint Presentation</vt:lpstr>
      <vt:lpstr>Objectives:  Project Aim</vt:lpstr>
      <vt:lpstr>Project Aim</vt:lpstr>
      <vt:lpstr>Methods and Materials</vt:lpstr>
      <vt:lpstr>PowerPoint Presentation</vt:lpstr>
      <vt:lpstr>PowerPoint Presentation</vt:lpstr>
      <vt:lpstr>PowerPoint Presentation</vt:lpstr>
      <vt:lpstr>Potential Impact and Future Plan</vt:lpstr>
      <vt:lpstr>Impact</vt:lpstr>
      <vt:lpstr>Future Plans</vt:lpstr>
      <vt:lpstr>Refrences</vt:lpstr>
      <vt:lpstr>Our team members contribution </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 Corona Updater</dc:title>
  <dc:creator>HARE KRISHNA HARE RAMA</dc:creator>
  <cp:lastModifiedBy>SHREYANSH MANAV SHUKLA</cp:lastModifiedBy>
  <cp:revision>35</cp:revision>
  <dcterms:modified xsi:type="dcterms:W3CDTF">2021-06-22T13:35:01Z</dcterms:modified>
</cp:coreProperties>
</file>